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03" r:id="rId2"/>
    <p:sldId id="358" r:id="rId3"/>
    <p:sldId id="289" r:id="rId4"/>
    <p:sldId id="290" r:id="rId5"/>
    <p:sldId id="306" r:id="rId6"/>
    <p:sldId id="349" r:id="rId7"/>
    <p:sldId id="359" r:id="rId8"/>
    <p:sldId id="367" r:id="rId9"/>
    <p:sldId id="368" r:id="rId10"/>
    <p:sldId id="369" r:id="rId11"/>
    <p:sldId id="370" r:id="rId12"/>
    <p:sldId id="374" r:id="rId13"/>
    <p:sldId id="375" r:id="rId14"/>
    <p:sldId id="376" r:id="rId15"/>
    <p:sldId id="371" r:id="rId16"/>
    <p:sldId id="311" r:id="rId17"/>
    <p:sldId id="285" r:id="rId18"/>
    <p:sldId id="372" r:id="rId19"/>
    <p:sldId id="363" r:id="rId20"/>
    <p:sldId id="377" r:id="rId21"/>
    <p:sldId id="297" r:id="rId22"/>
    <p:sldId id="264" r:id="rId23"/>
    <p:sldId id="364" r:id="rId24"/>
    <p:sldId id="356" r:id="rId25"/>
    <p:sldId id="373" r:id="rId26"/>
    <p:sldId id="378" r:id="rId27"/>
    <p:sldId id="354" r:id="rId28"/>
    <p:sldId id="300" r:id="rId29"/>
    <p:sldId id="35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C0C4"/>
    <a:srgbClr val="FF6699"/>
    <a:srgbClr val="7BDADB"/>
    <a:srgbClr val="A4D76B"/>
    <a:srgbClr val="7CAFDE"/>
    <a:srgbClr val="FF7F01"/>
    <a:srgbClr val="F6D27B"/>
    <a:srgbClr val="5B9BD5"/>
    <a:srgbClr val="D2C2F1"/>
    <a:srgbClr val="00BF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6" autoAdjust="0"/>
    <p:restoredTop sz="93907" autoAdjust="0"/>
  </p:normalViewPr>
  <p:slideViewPr>
    <p:cSldViewPr snapToGrid="0">
      <p:cViewPr varScale="1">
        <p:scale>
          <a:sx n="140" d="100"/>
          <a:sy n="140" d="100"/>
        </p:scale>
        <p:origin x="240" y="2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openxmlformats.org/officeDocument/2006/relationships/image" Target="../media/image39.png"/><Relationship Id="rId1" Type="http://schemas.openxmlformats.org/officeDocument/2006/relationships/image" Target="../media/image38.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dpi="0" rotWithShape="1">
              <a:blip xmlns:r="http://schemas.openxmlformats.org/officeDocument/2006/relationships" r:embed="rId1">
                <a:alphaModFix amt="81000"/>
              </a:blip>
              <a:srcRect/>
              <a:stretch>
                <a:fillRect/>
              </a:stretch>
            </a:blip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693-4FCD-B6B6-F1FFD2B2EFCA}"/>
            </c:ext>
          </c:extLst>
        </c:ser>
        <c:ser>
          <c:idx val="1"/>
          <c:order val="1"/>
          <c:tx>
            <c:strRef>
              <c:f>Sheet1!$C$1</c:f>
              <c:strCache>
                <c:ptCount val="1"/>
                <c:pt idx="0">
                  <c:v>系列 2</c:v>
                </c:pt>
              </c:strCache>
            </c:strRef>
          </c:tx>
          <c:spPr>
            <a:blipFill dpi="0" rotWithShape="1">
              <a:blip xmlns:r="http://schemas.openxmlformats.org/officeDocument/2006/relationships" r:embed="rId2">
                <a:alphaModFix amt="81000"/>
              </a:blip>
              <a:srcRect/>
              <a:stretch>
                <a:fillRect/>
              </a:stretch>
            </a:blip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693-4FCD-B6B6-F1FFD2B2EFCA}"/>
            </c:ext>
          </c:extLst>
        </c:ser>
        <c:dLbls>
          <c:dLblPos val="outEnd"/>
          <c:showLegendKey val="0"/>
          <c:showVal val="1"/>
          <c:showCatName val="0"/>
          <c:showSerName val="0"/>
          <c:showPercent val="0"/>
          <c:showBubbleSize val="0"/>
        </c:dLbls>
        <c:gapWidth val="0"/>
        <c:overlap val="35"/>
        <c:axId val="-1885199184"/>
        <c:axId val="-1296724640"/>
      </c:barChart>
      <c:catAx>
        <c:axId val="-1885199184"/>
        <c:scaling>
          <c:orientation val="minMax"/>
        </c:scaling>
        <c:delete val="1"/>
        <c:axPos val="b"/>
        <c:numFmt formatCode="General" sourceLinked="1"/>
        <c:majorTickMark val="none"/>
        <c:minorTickMark val="none"/>
        <c:tickLblPos val="nextTo"/>
        <c:crossAx val="-1296724640"/>
        <c:crosses val="autoZero"/>
        <c:auto val="1"/>
        <c:lblAlgn val="ctr"/>
        <c:lblOffset val="100"/>
        <c:noMultiLvlLbl val="0"/>
      </c:catAx>
      <c:valAx>
        <c:axId val="-1296724640"/>
        <c:scaling>
          <c:orientation val="minMax"/>
        </c:scaling>
        <c:delete val="1"/>
        <c:axPos val="l"/>
        <c:numFmt formatCode="General" sourceLinked="1"/>
        <c:majorTickMark val="none"/>
        <c:minorTickMark val="none"/>
        <c:tickLblPos val="nextTo"/>
        <c:crossAx val="-1885199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1A2E1-2896-457B-A507-39020BBC28D7}" type="datetimeFigureOut">
              <a:rPr lang="zh-CN" altLang="en-US" smtClean="0"/>
              <a:t>2018/8/17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68D95-4E9A-4E78-9C0D-BDA88A4F0C25}" type="slidenum">
              <a:rPr lang="zh-CN" altLang="en-US" smtClean="0"/>
              <a:t>‹#›</a:t>
            </a:fld>
            <a:endParaRPr lang="zh-CN" altLang="en-US"/>
          </a:p>
        </p:txBody>
      </p:sp>
    </p:spTree>
    <p:extLst>
      <p:ext uri="{BB962C8B-B14F-4D97-AF65-F5344CB8AC3E}">
        <p14:creationId xmlns:p14="http://schemas.microsoft.com/office/powerpoint/2010/main" val="87084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Hello everybody, we are group 5. And today I want to introduce our project to you.</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2968D95-4E9A-4E78-9C0D-BDA88A4F0C25}" type="slidenum">
              <a:rPr lang="zh-CN" altLang="en-US" smtClean="0"/>
              <a:t>1</a:t>
            </a:fld>
            <a:endParaRPr lang="zh-CN" altLang="en-US"/>
          </a:p>
        </p:txBody>
      </p:sp>
    </p:spTree>
    <p:extLst>
      <p:ext uri="{BB962C8B-B14F-4D97-AF65-F5344CB8AC3E}">
        <p14:creationId xmlns:p14="http://schemas.microsoft.com/office/powerpoint/2010/main" val="4022763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缺点，砸下来， </a:t>
            </a:r>
            <a:r>
              <a:rPr lang="en-US" altLang="zh-CN" dirty="0"/>
              <a:t>we need to improve</a:t>
            </a:r>
            <a:r>
              <a:rPr lang="zh-CN" altLang="en-US" dirty="0"/>
              <a:t>！！</a:t>
            </a:r>
          </a:p>
        </p:txBody>
      </p:sp>
      <p:sp>
        <p:nvSpPr>
          <p:cNvPr id="4" name="灯片编号占位符 3"/>
          <p:cNvSpPr>
            <a:spLocks noGrp="1"/>
          </p:cNvSpPr>
          <p:nvPr>
            <p:ph type="sldNum" sz="quarter" idx="10"/>
          </p:nvPr>
        </p:nvSpPr>
        <p:spPr/>
        <p:txBody>
          <a:bodyPr/>
          <a:lstStyle/>
          <a:p>
            <a:fld id="{92968D95-4E9A-4E78-9C0D-BDA88A4F0C25}" type="slidenum">
              <a:rPr lang="zh-CN" altLang="en-US" smtClean="0"/>
              <a:t>4</a:t>
            </a:fld>
            <a:endParaRPr lang="zh-CN" altLang="en-US"/>
          </a:p>
        </p:txBody>
      </p:sp>
    </p:spTree>
    <p:extLst>
      <p:ext uri="{BB962C8B-B14F-4D97-AF65-F5344CB8AC3E}">
        <p14:creationId xmlns:p14="http://schemas.microsoft.com/office/powerpoint/2010/main" val="180794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a:t>
            </a:r>
            <a:r>
              <a:rPr lang="zh-CN" altLang="en-US" dirty="0"/>
              <a:t> </a:t>
            </a:r>
            <a:r>
              <a:rPr lang="en-US" altLang="zh-CN" dirty="0"/>
              <a:t>the problems we are now facing require us to make the system more efficient, automated, accurate and convenient. And that’s why we came up our idea.</a:t>
            </a:r>
            <a:endParaRPr lang="zh-CN" altLang="en-US" dirty="0"/>
          </a:p>
        </p:txBody>
      </p:sp>
      <p:sp>
        <p:nvSpPr>
          <p:cNvPr id="4" name="灯片编号占位符 3"/>
          <p:cNvSpPr>
            <a:spLocks noGrp="1"/>
          </p:cNvSpPr>
          <p:nvPr>
            <p:ph type="sldNum" sz="quarter" idx="10"/>
          </p:nvPr>
        </p:nvSpPr>
        <p:spPr/>
        <p:txBody>
          <a:bodyPr/>
          <a:lstStyle/>
          <a:p>
            <a:fld id="{92968D95-4E9A-4E78-9C0D-BDA88A4F0C25}" type="slidenum">
              <a:rPr lang="zh-CN" altLang="en-US" smtClean="0"/>
              <a:t>5</a:t>
            </a:fld>
            <a:endParaRPr lang="zh-CN" altLang="en-US"/>
          </a:p>
        </p:txBody>
      </p:sp>
    </p:spTree>
    <p:extLst>
      <p:ext uri="{BB962C8B-B14F-4D97-AF65-F5344CB8AC3E}">
        <p14:creationId xmlns:p14="http://schemas.microsoft.com/office/powerpoint/2010/main" val="2227063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main goal is using face recognition to command robot to fetch the corresponding drugs for patients. It may works two different ways. The first, Doctors or nurses use their face ID entering the system to start it, and the patient once get their medicine list from doctors, they can come to the machine, scan their face, pay the bill by themselves. The robots we produce will find the drugs automatically and bring them to patients efficiently.</a:t>
            </a:r>
          </a:p>
          <a:p>
            <a:r>
              <a:rPr lang="en-US" altLang="zh-CN" dirty="0"/>
              <a:t>These two process can be done at the same time so as soon as the patients pay their bills, they can get their drugs immediately. And the second, aims to patients in the hospital. For example, the patients need to use medicine everyday, when it comes to drug time, patients just need to scan their face, the robot will fetch the correct drug for them accurately. It would be convenient both to hospital and patients.</a:t>
            </a:r>
          </a:p>
        </p:txBody>
      </p:sp>
      <p:sp>
        <p:nvSpPr>
          <p:cNvPr id="4" name="灯片编号占位符 3"/>
          <p:cNvSpPr>
            <a:spLocks noGrp="1"/>
          </p:cNvSpPr>
          <p:nvPr>
            <p:ph type="sldNum" sz="quarter" idx="10"/>
          </p:nvPr>
        </p:nvSpPr>
        <p:spPr/>
        <p:txBody>
          <a:bodyPr/>
          <a:lstStyle/>
          <a:p>
            <a:fld id="{92968D95-4E9A-4E78-9C0D-BDA88A4F0C25}" type="slidenum">
              <a:rPr lang="zh-CN" altLang="en-US" smtClean="0"/>
              <a:t>6</a:t>
            </a:fld>
            <a:endParaRPr lang="zh-CN" altLang="en-US"/>
          </a:p>
        </p:txBody>
      </p:sp>
    </p:spTree>
    <p:extLst>
      <p:ext uri="{BB962C8B-B14F-4D97-AF65-F5344CB8AC3E}">
        <p14:creationId xmlns:p14="http://schemas.microsoft.com/office/powerpoint/2010/main" val="59962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968D95-4E9A-4E78-9C0D-BDA88A4F0C25}" type="slidenum">
              <a:rPr lang="zh-CN" altLang="en-US" smtClean="0"/>
              <a:t>7</a:t>
            </a:fld>
            <a:endParaRPr lang="zh-CN" altLang="en-US"/>
          </a:p>
        </p:txBody>
      </p:sp>
    </p:spTree>
    <p:extLst>
      <p:ext uri="{BB962C8B-B14F-4D97-AF65-F5344CB8AC3E}">
        <p14:creationId xmlns:p14="http://schemas.microsoft.com/office/powerpoint/2010/main" val="976983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968D95-4E9A-4E78-9C0D-BDA88A4F0C25}" type="slidenum">
              <a:rPr lang="zh-CN" altLang="en-US" smtClean="0"/>
              <a:t>15</a:t>
            </a:fld>
            <a:endParaRPr lang="zh-CN" altLang="en-US"/>
          </a:p>
        </p:txBody>
      </p:sp>
    </p:spTree>
    <p:extLst>
      <p:ext uri="{BB962C8B-B14F-4D97-AF65-F5344CB8AC3E}">
        <p14:creationId xmlns:p14="http://schemas.microsoft.com/office/powerpoint/2010/main" val="3977525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Hardware: the motor’s gear is broken.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Solution: change another new motor.</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Camera’s position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Solution: put down the camera. It works horizontal to get the location of the drug.</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speed of recognition seems too slow.</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Solution: CPU  to  GPU</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distance between camera and the QR code is too small, and the image is fuzzy.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Solution: Cutting and sharpening.</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catching 	process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Solution: Measure repeatedly</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2968D95-4E9A-4E78-9C0D-BDA88A4F0C25}" type="slidenum">
              <a:rPr lang="zh-CN" altLang="en-US" smtClean="0"/>
              <a:t>16</a:t>
            </a:fld>
            <a:endParaRPr lang="zh-CN" altLang="en-US"/>
          </a:p>
        </p:txBody>
      </p:sp>
    </p:spTree>
    <p:extLst>
      <p:ext uri="{BB962C8B-B14F-4D97-AF65-F5344CB8AC3E}">
        <p14:creationId xmlns:p14="http://schemas.microsoft.com/office/powerpoint/2010/main" val="335396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Even some has set up different medicine pharmacy, and multiple windows, but </a:t>
            </a:r>
            <a:r>
              <a:rPr lang="en-US" altLang="zh-CN" sz="1200" b="0" i="0" kern="1200" dirty="0">
                <a:solidFill>
                  <a:schemeClr val="tx1"/>
                </a:solidFill>
                <a:effectLst/>
                <a:latin typeface="+mn-lt"/>
                <a:ea typeface="+mn-ea"/>
                <a:cs typeface="+mn-cs"/>
              </a:rPr>
              <a:t>tedious drug extraction procedures still make queuing a common phenomenon. </a:t>
            </a:r>
            <a:endParaRPr lang="en-US" altLang="zh-CN" sz="1200" dirty="0">
              <a:solidFill>
                <a:schemeClr val="bg1"/>
              </a:solidFill>
            </a:endParaRPr>
          </a:p>
          <a:p>
            <a:endParaRPr lang="zh-CN" altLang="en-US" dirty="0"/>
          </a:p>
        </p:txBody>
      </p:sp>
      <p:sp>
        <p:nvSpPr>
          <p:cNvPr id="4" name="灯片编号占位符 3"/>
          <p:cNvSpPr>
            <a:spLocks noGrp="1"/>
          </p:cNvSpPr>
          <p:nvPr>
            <p:ph type="sldNum" sz="quarter" idx="10"/>
          </p:nvPr>
        </p:nvSpPr>
        <p:spPr/>
        <p:txBody>
          <a:bodyPr/>
          <a:lstStyle/>
          <a:p>
            <a:fld id="{92968D95-4E9A-4E78-9C0D-BDA88A4F0C25}" type="slidenum">
              <a:rPr lang="zh-CN" altLang="en-US" smtClean="0"/>
              <a:t>22</a:t>
            </a:fld>
            <a:endParaRPr lang="zh-CN" altLang="en-US"/>
          </a:p>
        </p:txBody>
      </p:sp>
    </p:spTree>
    <p:extLst>
      <p:ext uri="{BB962C8B-B14F-4D97-AF65-F5344CB8AC3E}">
        <p14:creationId xmlns:p14="http://schemas.microsoft.com/office/powerpoint/2010/main" val="2298600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968D95-4E9A-4E78-9C0D-BDA88A4F0C25}" type="slidenum">
              <a:rPr lang="zh-CN" altLang="en-US" smtClean="0"/>
              <a:t>29</a:t>
            </a:fld>
            <a:endParaRPr lang="zh-CN" altLang="en-US"/>
          </a:p>
        </p:txBody>
      </p:sp>
    </p:spTree>
    <p:extLst>
      <p:ext uri="{BB962C8B-B14F-4D97-AF65-F5344CB8AC3E}">
        <p14:creationId xmlns:p14="http://schemas.microsoft.com/office/powerpoint/2010/main" val="118853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3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B4DA94D-97DE-4843-80FA-54F296B60228}"/>
              </a:ext>
            </a:extLst>
          </p:cNvPr>
          <p:cNvSpPr>
            <a:spLocks noGrp="1"/>
          </p:cNvSpPr>
          <p:nvPr>
            <p:ph type="dt" sz="half" idx="10"/>
          </p:nvPr>
        </p:nvSpPr>
        <p:spPr/>
        <p:txBody>
          <a:bodyPr/>
          <a:lstStyle/>
          <a:p>
            <a:fld id="{588AB3BF-C59E-4642-AD17-D47B407B81D4}" type="datetimeFigureOut">
              <a:rPr lang="zh-CN" altLang="en-US" smtClean="0"/>
              <a:t>2018/8/17</a:t>
            </a:fld>
            <a:endParaRPr lang="zh-CN" altLang="en-US"/>
          </a:p>
        </p:txBody>
      </p:sp>
      <p:sp>
        <p:nvSpPr>
          <p:cNvPr id="3" name="页脚占位符 2">
            <a:extLst>
              <a:ext uri="{FF2B5EF4-FFF2-40B4-BE49-F238E27FC236}">
                <a16:creationId xmlns:a16="http://schemas.microsoft.com/office/drawing/2014/main" id="{F6C73DD5-05BF-4AD9-80E1-4FE4F2A3929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D47208B-6EEB-4E17-A689-0602E4C31814}"/>
              </a:ext>
            </a:extLst>
          </p:cNvPr>
          <p:cNvSpPr>
            <a:spLocks noGrp="1"/>
          </p:cNvSpPr>
          <p:nvPr>
            <p:ph type="sldNum" sz="quarter" idx="12"/>
          </p:nvPr>
        </p:nvSpPr>
        <p:spPr/>
        <p:txBody>
          <a:bodyPr/>
          <a:lstStyle/>
          <a:p>
            <a:fld id="{7F2D9FB1-9672-4561-A8C5-70E84A02B564}" type="slidenum">
              <a:rPr lang="zh-CN" altLang="en-US" smtClean="0"/>
              <a:t>‹#›</a:t>
            </a:fld>
            <a:endParaRPr lang="zh-CN" altLang="en-US"/>
          </a:p>
        </p:txBody>
      </p:sp>
    </p:spTree>
    <p:extLst>
      <p:ext uri="{BB962C8B-B14F-4D97-AF65-F5344CB8AC3E}">
        <p14:creationId xmlns:p14="http://schemas.microsoft.com/office/powerpoint/2010/main" val="2996876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5699"/>
          <a:stretch/>
        </p:blipFill>
        <p:spPr>
          <a:xfrm>
            <a:off x="-76200" y="-28224"/>
            <a:ext cx="12268200" cy="6886224"/>
          </a:xfrm>
          <a:prstGeom prst="rect">
            <a:avLst/>
          </a:prstGeom>
        </p:spPr>
      </p:pic>
    </p:spTree>
    <p:extLst>
      <p:ext uri="{BB962C8B-B14F-4D97-AF65-F5344CB8AC3E}">
        <p14:creationId xmlns:p14="http://schemas.microsoft.com/office/powerpoint/2010/main" val="773058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19" name="直接连接符 18"/>
          <p:cNvCxnSpPr/>
          <p:nvPr userDrawn="1"/>
        </p:nvCxnSpPr>
        <p:spPr>
          <a:xfrm>
            <a:off x="1053184" y="1387596"/>
            <a:ext cx="3029866" cy="0"/>
          </a:xfrm>
          <a:prstGeom prst="line">
            <a:avLst/>
          </a:prstGeom>
          <a:ln w="12700">
            <a:gradFill flip="none" rotWithShape="1">
              <a:gsLst>
                <a:gs pos="0">
                  <a:schemeClr val="accent1">
                    <a:alpha val="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0" name="文本占位符 5"/>
          <p:cNvSpPr>
            <a:spLocks noGrp="1"/>
          </p:cNvSpPr>
          <p:nvPr>
            <p:ph type="body" sz="quarter" idx="10" hasCustomPrompt="1"/>
          </p:nvPr>
        </p:nvSpPr>
        <p:spPr>
          <a:xfrm>
            <a:off x="1027784" y="517371"/>
            <a:ext cx="3975100" cy="346728"/>
          </a:xfrm>
          <a:prstGeom prst="rect">
            <a:avLst/>
          </a:prstGeom>
        </p:spPr>
        <p:txBody>
          <a:bodyPr/>
          <a:lstStyle>
            <a:lvl1pPr marL="0" indent="0">
              <a:buNone/>
              <a:defRPr sz="2000" b="0">
                <a:solidFill>
                  <a:schemeClr val="tx1">
                    <a:lumMod val="75000"/>
                    <a:lumOff val="25000"/>
                  </a:schemeClr>
                </a:solidFill>
              </a:defRPr>
            </a:lvl1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5"/>
          <p:cNvSpPr>
            <a:spLocks noGrp="1"/>
          </p:cNvSpPr>
          <p:nvPr>
            <p:ph type="body" sz="quarter" idx="11" hasCustomPrompt="1"/>
          </p:nvPr>
        </p:nvSpPr>
        <p:spPr>
          <a:xfrm>
            <a:off x="1027785" y="864098"/>
            <a:ext cx="3975100" cy="403777"/>
          </a:xfrm>
          <a:prstGeom prst="rect">
            <a:avLst/>
          </a:prstGeom>
        </p:spPr>
        <p:txBody>
          <a:bodyPr/>
          <a:lstStyle>
            <a:lvl1pPr marL="0" indent="0">
              <a:buNone/>
              <a:defRPr sz="2400" b="1">
                <a:solidFill>
                  <a:schemeClr val="tx1">
                    <a:lumMod val="75000"/>
                    <a:lumOff val="25000"/>
                  </a:schemeClr>
                </a:solidFill>
                <a:latin typeface="Microsoft YaHei" charset="0"/>
                <a:ea typeface="Microsoft YaHei" charset="0"/>
                <a:cs typeface="Microsoft YaHei" charset="0"/>
              </a:defRPr>
            </a:lvl1pPr>
          </a:lstStyle>
          <a:p>
            <a:pPr lvl="0"/>
            <a:r>
              <a:rPr kumimoji="1" lang="zh-CN" altLang="en-US" dirty="0"/>
              <a:t>点击</a:t>
            </a:r>
            <a:r>
              <a:rPr kumimoji="1" lang="zh-CN" altLang="en-US"/>
              <a:t>此处添加标题</a:t>
            </a:r>
            <a:endParaRPr kumimoji="1" lang="zh-CN" altLang="en-US" dirty="0"/>
          </a:p>
        </p:txBody>
      </p:sp>
    </p:spTree>
    <p:extLst>
      <p:ext uri="{BB962C8B-B14F-4D97-AF65-F5344CB8AC3E}">
        <p14:creationId xmlns:p14="http://schemas.microsoft.com/office/powerpoint/2010/main" val="1269665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文本占位符 5"/>
          <p:cNvSpPr>
            <a:spLocks noGrp="1"/>
          </p:cNvSpPr>
          <p:nvPr>
            <p:ph type="body" sz="quarter" idx="10" hasCustomPrompt="1"/>
          </p:nvPr>
        </p:nvSpPr>
        <p:spPr>
          <a:xfrm>
            <a:off x="4085437" y="2246093"/>
            <a:ext cx="3975100" cy="624107"/>
          </a:xfrm>
          <a:prstGeom prst="rect">
            <a:avLst/>
          </a:prstGeom>
        </p:spPr>
        <p:txBody>
          <a:bodyPr/>
          <a:lstStyle>
            <a:lvl1pPr marL="0" indent="0">
              <a:buNone/>
              <a:defRPr sz="4000" b="1">
                <a:solidFill>
                  <a:schemeClr val="tx1">
                    <a:lumMod val="75000"/>
                    <a:lumOff val="25000"/>
                  </a:schemeClr>
                </a:solidFill>
              </a:defRPr>
            </a:lvl1pPr>
          </a:lstStyle>
          <a:p>
            <a:pPr lvl="0"/>
            <a:r>
              <a:rPr kumimoji="1" lang="en-US" altLang="zh-CN"/>
              <a:t>PART</a:t>
            </a:r>
            <a:endParaRPr kumimoji="1" lang="zh-CN" altLang="en-US" dirty="0"/>
          </a:p>
        </p:txBody>
      </p:sp>
      <p:cxnSp>
        <p:nvCxnSpPr>
          <p:cNvPr id="9" name="直接连接符 36"/>
          <p:cNvCxnSpPr/>
          <p:nvPr userDrawn="1"/>
        </p:nvCxnSpPr>
        <p:spPr>
          <a:xfrm>
            <a:off x="4121191" y="3773959"/>
            <a:ext cx="4019550" cy="0"/>
          </a:xfrm>
          <a:prstGeom prst="line">
            <a:avLst/>
          </a:prstGeom>
          <a:ln w="3810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文本占位符 5"/>
          <p:cNvSpPr>
            <a:spLocks noGrp="1"/>
          </p:cNvSpPr>
          <p:nvPr>
            <p:ph type="body" sz="quarter" idx="11" hasCustomPrompt="1"/>
          </p:nvPr>
        </p:nvSpPr>
        <p:spPr>
          <a:xfrm>
            <a:off x="4085436" y="3010026"/>
            <a:ext cx="5630063" cy="624107"/>
          </a:xfrm>
          <a:prstGeom prst="rect">
            <a:avLst/>
          </a:prstGeom>
        </p:spPr>
        <p:txBody>
          <a:bodyPr/>
          <a:lstStyle>
            <a:lvl1pPr marL="0" indent="0">
              <a:buNone/>
              <a:defRPr sz="1200" b="0">
                <a:solidFill>
                  <a:schemeClr val="tx1">
                    <a:lumMod val="75000"/>
                    <a:lumOff val="25000"/>
                  </a:schemeClr>
                </a:solidFill>
                <a:latin typeface="Microsoft YaHei" charset="0"/>
                <a:ea typeface="Microsoft YaHei" charset="0"/>
                <a:cs typeface="Microsoft YaHei" charset="0"/>
              </a:defRPr>
            </a:lvl1pPr>
          </a:lstStyle>
          <a:p>
            <a:pPr lvl="0"/>
            <a:r>
              <a:rPr kumimoji="1" lang="zh-CN" altLang="en-US" dirty="0"/>
              <a:t>点击此处添加简短介绍。</a:t>
            </a:r>
          </a:p>
        </p:txBody>
      </p:sp>
    </p:spTree>
    <p:extLst>
      <p:ext uri="{BB962C8B-B14F-4D97-AF65-F5344CB8AC3E}">
        <p14:creationId xmlns:p14="http://schemas.microsoft.com/office/powerpoint/2010/main" val="125503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005598"/>
          </a:xfrm>
          <a:prstGeom prst="rect">
            <a:avLst/>
          </a:prstGeom>
        </p:spPr>
      </p:pic>
    </p:spTree>
    <p:extLst>
      <p:ext uri="{BB962C8B-B14F-4D97-AF65-F5344CB8AC3E}">
        <p14:creationId xmlns:p14="http://schemas.microsoft.com/office/powerpoint/2010/main" val="3637799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005598"/>
          </a:xfrm>
          <a:prstGeom prst="rect">
            <a:avLst/>
          </a:prstGeom>
        </p:spPr>
      </p:pic>
      <p:cxnSp>
        <p:nvCxnSpPr>
          <p:cNvPr id="3" name="直接连接符 18"/>
          <p:cNvCxnSpPr/>
          <p:nvPr userDrawn="1"/>
        </p:nvCxnSpPr>
        <p:spPr>
          <a:xfrm>
            <a:off x="1053184" y="1387596"/>
            <a:ext cx="3029866" cy="0"/>
          </a:xfrm>
          <a:prstGeom prst="line">
            <a:avLst/>
          </a:prstGeom>
          <a:ln w="12700">
            <a:gradFill flip="none" rotWithShape="1">
              <a:gsLst>
                <a:gs pos="0">
                  <a:schemeClr val="accent1">
                    <a:alpha val="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 name="文本占位符 5"/>
          <p:cNvSpPr>
            <a:spLocks noGrp="1"/>
          </p:cNvSpPr>
          <p:nvPr>
            <p:ph type="body" sz="quarter" idx="10" hasCustomPrompt="1"/>
          </p:nvPr>
        </p:nvSpPr>
        <p:spPr>
          <a:xfrm>
            <a:off x="1027784" y="517371"/>
            <a:ext cx="3975100" cy="346728"/>
          </a:xfrm>
          <a:prstGeom prst="rect">
            <a:avLst/>
          </a:prstGeom>
        </p:spPr>
        <p:txBody>
          <a:bodyPr/>
          <a:lstStyle>
            <a:lvl1pPr marL="0" indent="0">
              <a:buNone/>
              <a:defRPr sz="2000" b="0">
                <a:solidFill>
                  <a:schemeClr val="tx1">
                    <a:lumMod val="75000"/>
                    <a:lumOff val="25000"/>
                  </a:schemeClr>
                </a:solidFill>
              </a:defRPr>
            </a:lvl1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5" name="文本占位符 5"/>
          <p:cNvSpPr>
            <a:spLocks noGrp="1"/>
          </p:cNvSpPr>
          <p:nvPr>
            <p:ph type="body" sz="quarter" idx="11" hasCustomPrompt="1"/>
          </p:nvPr>
        </p:nvSpPr>
        <p:spPr>
          <a:xfrm>
            <a:off x="1027785" y="864098"/>
            <a:ext cx="3975100" cy="403777"/>
          </a:xfrm>
          <a:prstGeom prst="rect">
            <a:avLst/>
          </a:prstGeom>
        </p:spPr>
        <p:txBody>
          <a:bodyPr/>
          <a:lstStyle>
            <a:lvl1pPr marL="0" indent="0">
              <a:buNone/>
              <a:defRPr sz="2400" b="1">
                <a:solidFill>
                  <a:schemeClr val="tx1">
                    <a:lumMod val="75000"/>
                    <a:lumOff val="25000"/>
                  </a:schemeClr>
                </a:solidFill>
                <a:latin typeface="Microsoft YaHei" charset="0"/>
                <a:ea typeface="Microsoft YaHei" charset="0"/>
                <a:cs typeface="Microsoft YaHei" charset="0"/>
              </a:defRPr>
            </a:lvl1pPr>
          </a:lstStyle>
          <a:p>
            <a:pPr lvl="0"/>
            <a:r>
              <a:rPr kumimoji="1" lang="zh-CN" altLang="en-US" dirty="0"/>
              <a:t>点击</a:t>
            </a:r>
            <a:r>
              <a:rPr kumimoji="1" lang="zh-CN" altLang="en-US"/>
              <a:t>此处添加标题</a:t>
            </a:r>
            <a:endParaRPr kumimoji="1" lang="zh-CN" altLang="en-US" dirty="0"/>
          </a:p>
        </p:txBody>
      </p:sp>
    </p:spTree>
    <p:extLst>
      <p:ext uri="{BB962C8B-B14F-4D97-AF65-F5344CB8AC3E}">
        <p14:creationId xmlns:p14="http://schemas.microsoft.com/office/powerpoint/2010/main" val="145257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9007" b="7620"/>
          <a:stretch/>
        </p:blipFill>
        <p:spPr>
          <a:xfrm>
            <a:off x="0" y="-19050"/>
            <a:ext cx="12192000" cy="6877050"/>
          </a:xfrm>
          <a:prstGeom prst="rect">
            <a:avLst/>
          </a:prstGeom>
        </p:spPr>
      </p:pic>
    </p:spTree>
    <p:extLst>
      <p:ext uri="{BB962C8B-B14F-4D97-AF65-F5344CB8AC3E}">
        <p14:creationId xmlns:p14="http://schemas.microsoft.com/office/powerpoint/2010/main" val="53073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9007" b="7620"/>
          <a:stretch/>
        </p:blipFill>
        <p:spPr>
          <a:xfrm>
            <a:off x="0" y="-19050"/>
            <a:ext cx="12192000" cy="6877050"/>
          </a:xfrm>
          <a:prstGeom prst="rect">
            <a:avLst/>
          </a:prstGeom>
        </p:spPr>
      </p:pic>
      <p:sp>
        <p:nvSpPr>
          <p:cNvPr id="3" name="矩形 2"/>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18"/>
          <p:cNvCxnSpPr/>
          <p:nvPr userDrawn="1"/>
        </p:nvCxnSpPr>
        <p:spPr>
          <a:xfrm>
            <a:off x="1053184" y="1387596"/>
            <a:ext cx="3029866" cy="0"/>
          </a:xfrm>
          <a:prstGeom prst="line">
            <a:avLst/>
          </a:prstGeom>
          <a:ln w="12700">
            <a:gradFill flip="none" rotWithShape="1">
              <a:gsLst>
                <a:gs pos="0">
                  <a:schemeClr val="accent1">
                    <a:alpha val="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 name="文本占位符 5"/>
          <p:cNvSpPr>
            <a:spLocks noGrp="1"/>
          </p:cNvSpPr>
          <p:nvPr>
            <p:ph type="body" sz="quarter" idx="10" hasCustomPrompt="1"/>
          </p:nvPr>
        </p:nvSpPr>
        <p:spPr>
          <a:xfrm>
            <a:off x="1027784" y="517371"/>
            <a:ext cx="3975100" cy="346728"/>
          </a:xfrm>
          <a:prstGeom prst="rect">
            <a:avLst/>
          </a:prstGeom>
        </p:spPr>
        <p:txBody>
          <a:bodyPr/>
          <a:lstStyle>
            <a:lvl1pPr marL="0" indent="0">
              <a:buNone/>
              <a:defRPr sz="2000" b="0">
                <a:solidFill>
                  <a:schemeClr val="bg1"/>
                </a:solidFill>
              </a:defRPr>
            </a:lvl1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6" name="文本占位符 5"/>
          <p:cNvSpPr>
            <a:spLocks noGrp="1"/>
          </p:cNvSpPr>
          <p:nvPr>
            <p:ph type="body" sz="quarter" idx="11" hasCustomPrompt="1"/>
          </p:nvPr>
        </p:nvSpPr>
        <p:spPr>
          <a:xfrm>
            <a:off x="1027785" y="864098"/>
            <a:ext cx="3975100" cy="403777"/>
          </a:xfrm>
          <a:prstGeom prst="rect">
            <a:avLst/>
          </a:prstGeom>
        </p:spPr>
        <p:txBody>
          <a:bodyPr/>
          <a:lstStyle>
            <a:lvl1pPr marL="0" indent="0">
              <a:buNone/>
              <a:defRPr sz="2400" b="1">
                <a:solidFill>
                  <a:schemeClr val="bg1"/>
                </a:solidFill>
                <a:latin typeface="Microsoft YaHei" charset="0"/>
                <a:ea typeface="Microsoft YaHei" charset="0"/>
                <a:cs typeface="Microsoft YaHei" charset="0"/>
              </a:defRPr>
            </a:lvl1pPr>
          </a:lstStyle>
          <a:p>
            <a:pPr lvl="0"/>
            <a:r>
              <a:rPr kumimoji="1" lang="zh-CN" altLang="en-US" dirty="0"/>
              <a:t>点击</a:t>
            </a:r>
            <a:r>
              <a:rPr kumimoji="1" lang="zh-CN" altLang="en-US"/>
              <a:t>此处添加标题</a:t>
            </a:r>
            <a:endParaRPr kumimoji="1" lang="zh-CN" altLang="en-US" dirty="0"/>
          </a:p>
        </p:txBody>
      </p:sp>
    </p:spTree>
    <p:extLst>
      <p:ext uri="{BB962C8B-B14F-4D97-AF65-F5344CB8AC3E}">
        <p14:creationId xmlns:p14="http://schemas.microsoft.com/office/powerpoint/2010/main" val="40317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37390"/>
          <a:stretch/>
        </p:blipFill>
        <p:spPr>
          <a:xfrm>
            <a:off x="0" y="0"/>
            <a:ext cx="12192000" cy="6858000"/>
          </a:xfrm>
          <a:prstGeom prst="rect">
            <a:avLst/>
          </a:prstGeom>
        </p:spPr>
      </p:pic>
    </p:spTree>
    <p:extLst>
      <p:ext uri="{BB962C8B-B14F-4D97-AF65-F5344CB8AC3E}">
        <p14:creationId xmlns:p14="http://schemas.microsoft.com/office/powerpoint/2010/main" val="3515338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936447"/>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0" r:id="rId3"/>
    <p:sldLayoutId id="2147483663" r:id="rId4"/>
    <p:sldLayoutId id="2147483657" r:id="rId5"/>
    <p:sldLayoutId id="2147483664" r:id="rId6"/>
    <p:sldLayoutId id="2147483658" r:id="rId7"/>
    <p:sldLayoutId id="2147483665" r:id="rId8"/>
    <p:sldLayoutId id="2147483659" r:id="rId9"/>
    <p:sldLayoutId id="214748366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chart" Target="../charts/chart1.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文本框 4"/>
          <p:cNvSpPr txBox="1"/>
          <p:nvPr/>
        </p:nvSpPr>
        <p:spPr>
          <a:xfrm>
            <a:off x="821337" y="2468935"/>
            <a:ext cx="5788186" cy="1015659"/>
          </a:xfrm>
          <a:prstGeom prst="rect">
            <a:avLst/>
          </a:prstGeom>
          <a:solidFill>
            <a:srgbClr val="7BDADB"/>
          </a:solidFill>
        </p:spPr>
        <p:txBody>
          <a:bodyPr wrap="square" lIns="91436" tIns="45718" rIns="91436" bIns="45718" rtlCol="0">
            <a:spAutoFit/>
          </a:bodyPr>
          <a:lstStyle/>
          <a:p>
            <a:endParaRPr kumimoji="1" lang="zh-CN" altLang="en-US" sz="6000" b="1" dirty="0">
              <a:solidFill>
                <a:srgbClr val="384956"/>
              </a:solidFill>
              <a:latin typeface="Arial"/>
              <a:ea typeface="宋体"/>
              <a:cs typeface="Arial"/>
            </a:endParaRPr>
          </a:p>
        </p:txBody>
      </p:sp>
      <p:sp>
        <p:nvSpPr>
          <p:cNvPr id="2" name="矩形 1"/>
          <p:cNvSpPr/>
          <p:nvPr/>
        </p:nvSpPr>
        <p:spPr>
          <a:xfrm>
            <a:off x="820868" y="1530174"/>
            <a:ext cx="3134437" cy="938761"/>
          </a:xfrm>
          <a:prstGeom prst="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E95454"/>
              </a:solidFill>
              <a:latin typeface="Calibri"/>
              <a:ea typeface="宋体"/>
            </a:endParaRPr>
          </a:p>
        </p:txBody>
      </p:sp>
      <p:sp>
        <p:nvSpPr>
          <p:cNvPr id="4" name="文本框 3"/>
          <p:cNvSpPr txBox="1"/>
          <p:nvPr/>
        </p:nvSpPr>
        <p:spPr>
          <a:xfrm>
            <a:off x="820398" y="1574036"/>
            <a:ext cx="6066775" cy="1692767"/>
          </a:xfrm>
          <a:prstGeom prst="rect">
            <a:avLst/>
          </a:prstGeom>
          <a:noFill/>
        </p:spPr>
        <p:txBody>
          <a:bodyPr wrap="square" lIns="91436" tIns="45718" rIns="91436" bIns="45718" rtlCol="0">
            <a:spAutoFit/>
          </a:bodyPr>
          <a:lstStyle/>
          <a:p>
            <a:r>
              <a:rPr kumimoji="1" lang="en-US" altLang="zh-CN" sz="6000" b="1" dirty="0">
                <a:solidFill>
                  <a:srgbClr val="384956"/>
                </a:solidFill>
                <a:latin typeface="Arial"/>
                <a:ea typeface="宋体"/>
                <a:cs typeface="Arial"/>
              </a:rPr>
              <a:t>F Ⅲ W :</a:t>
            </a:r>
          </a:p>
          <a:p>
            <a:r>
              <a:rPr kumimoji="1" lang="en-US" altLang="zh-CN" sz="4400" b="1" dirty="0">
                <a:solidFill>
                  <a:srgbClr val="384956"/>
                </a:solidFill>
                <a:latin typeface="Arial"/>
                <a:ea typeface="宋体"/>
                <a:cs typeface="Arial"/>
              </a:rPr>
              <a:t>Fetch What We Want</a:t>
            </a:r>
            <a:endParaRPr kumimoji="1" lang="zh-CN" altLang="en-US" sz="4400" b="1" dirty="0">
              <a:solidFill>
                <a:srgbClr val="384956"/>
              </a:solidFill>
              <a:latin typeface="Arial"/>
              <a:ea typeface="宋体"/>
              <a:cs typeface="Arial"/>
            </a:endParaRPr>
          </a:p>
        </p:txBody>
      </p:sp>
      <p:sp>
        <p:nvSpPr>
          <p:cNvPr id="6" name="文本框 5"/>
          <p:cNvSpPr txBox="1"/>
          <p:nvPr/>
        </p:nvSpPr>
        <p:spPr>
          <a:xfrm>
            <a:off x="707037" y="4610634"/>
            <a:ext cx="1539837" cy="369328"/>
          </a:xfrm>
          <a:prstGeom prst="rect">
            <a:avLst/>
          </a:prstGeom>
          <a:noFill/>
        </p:spPr>
        <p:txBody>
          <a:bodyPr wrap="none" lIns="91436" tIns="45718" rIns="91436" bIns="45718" rtlCol="0">
            <a:spAutoFit/>
          </a:bodyPr>
          <a:lstStyle/>
          <a:p>
            <a:r>
              <a:rPr kumimoji="1" lang="en-US" altLang="zh-CN" b="1" dirty="0">
                <a:solidFill>
                  <a:schemeClr val="tx1">
                    <a:lumMod val="75000"/>
                    <a:lumOff val="25000"/>
                  </a:schemeClr>
                </a:solidFill>
                <a:latin typeface="Arial"/>
                <a:ea typeface="宋体"/>
                <a:cs typeface="Arial"/>
              </a:rPr>
              <a:t>BY</a:t>
            </a:r>
            <a:r>
              <a:rPr kumimoji="1" lang="zh-CN" altLang="en-US" b="1" dirty="0">
                <a:solidFill>
                  <a:schemeClr val="tx1">
                    <a:lumMod val="75000"/>
                    <a:lumOff val="25000"/>
                  </a:schemeClr>
                </a:solidFill>
                <a:latin typeface="Arial"/>
                <a:ea typeface="宋体"/>
                <a:cs typeface="Arial"/>
              </a:rPr>
              <a:t> </a:t>
            </a:r>
            <a:r>
              <a:rPr kumimoji="1" lang="en-US" altLang="zh-CN" b="1" dirty="0">
                <a:solidFill>
                  <a:schemeClr val="tx1">
                    <a:lumMod val="75000"/>
                    <a:lumOff val="25000"/>
                  </a:schemeClr>
                </a:solidFill>
                <a:latin typeface="Arial"/>
                <a:ea typeface="宋体"/>
                <a:cs typeface="Arial"/>
              </a:rPr>
              <a:t>GROUP5</a:t>
            </a:r>
            <a:endParaRPr kumimoji="1" lang="zh-CN" altLang="en-US" b="1" dirty="0">
              <a:solidFill>
                <a:schemeClr val="tx1">
                  <a:lumMod val="75000"/>
                  <a:lumOff val="25000"/>
                </a:schemeClr>
              </a:solidFill>
              <a:latin typeface="Arial"/>
              <a:ea typeface="宋体"/>
              <a:cs typeface="Arial"/>
            </a:endParaRPr>
          </a:p>
        </p:txBody>
      </p:sp>
      <p:grpSp>
        <p:nvGrpSpPr>
          <p:cNvPr id="8" name="组 36"/>
          <p:cNvGrpSpPr/>
          <p:nvPr/>
        </p:nvGrpSpPr>
        <p:grpSpPr>
          <a:xfrm rot="8129421">
            <a:off x="5686483" y="1354289"/>
            <a:ext cx="3235520" cy="3234863"/>
            <a:chOff x="-1" y="-2"/>
            <a:chExt cx="3792809" cy="3792039"/>
          </a:xfrm>
        </p:grpSpPr>
        <p:sp>
          <p:nvSpPr>
            <p:cNvPr id="9" name="直角三角形 8"/>
            <p:cNvSpPr/>
            <p:nvPr/>
          </p:nvSpPr>
          <p:spPr>
            <a:xfrm>
              <a:off x="759180" y="3033630"/>
              <a:ext cx="758407" cy="758407"/>
            </a:xfrm>
            <a:prstGeom prst="rtTriangle">
              <a:avLst/>
            </a:prstGeom>
            <a:solidFill>
              <a:srgbClr val="4F94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10" name="直角三角形 9"/>
            <p:cNvSpPr/>
            <p:nvPr/>
          </p:nvSpPr>
          <p:spPr>
            <a:xfrm rot="5400000">
              <a:off x="3034401" y="-2"/>
              <a:ext cx="758407" cy="758407"/>
            </a:xfrm>
            <a:prstGeom prst="rtTriangle">
              <a:avLst/>
            </a:prstGeom>
            <a:solidFill>
              <a:srgbClr val="3849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11" name="直角三角形 10"/>
            <p:cNvSpPr/>
            <p:nvPr/>
          </p:nvSpPr>
          <p:spPr>
            <a:xfrm rot="16200000">
              <a:off x="759067" y="758406"/>
              <a:ext cx="758407" cy="758407"/>
            </a:xfrm>
            <a:prstGeom prst="rtTriangle">
              <a:avLst/>
            </a:prstGeom>
            <a:solidFill>
              <a:srgbClr val="EAD2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12" name="直角三角形 11"/>
            <p:cNvSpPr/>
            <p:nvPr/>
          </p:nvSpPr>
          <p:spPr>
            <a:xfrm rot="10800000">
              <a:off x="1516814" y="758408"/>
              <a:ext cx="758407" cy="758407"/>
            </a:xfrm>
            <a:prstGeom prst="rtTriangle">
              <a:avLst/>
            </a:prstGeom>
            <a:solidFill>
              <a:srgbClr val="A9D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13" name="直角三角形 12"/>
            <p:cNvSpPr/>
            <p:nvPr/>
          </p:nvSpPr>
          <p:spPr>
            <a:xfrm>
              <a:off x="773" y="2275223"/>
              <a:ext cx="758407" cy="758407"/>
            </a:xfrm>
            <a:prstGeom prst="rtTriangle">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14" name="直角三角形 13"/>
            <p:cNvSpPr/>
            <p:nvPr/>
          </p:nvSpPr>
          <p:spPr>
            <a:xfrm rot="5400000">
              <a:off x="758407" y="758408"/>
              <a:ext cx="758407" cy="758407"/>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15" name="直角三角形 14"/>
            <p:cNvSpPr/>
            <p:nvPr/>
          </p:nvSpPr>
          <p:spPr>
            <a:xfrm rot="16200000">
              <a:off x="759180" y="2275223"/>
              <a:ext cx="758407" cy="758407"/>
            </a:xfrm>
            <a:prstGeom prst="rtTriangle">
              <a:avLst/>
            </a:prstGeom>
            <a:solidFill>
              <a:srgbClr val="A9D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16" name="直角三角形 15"/>
            <p:cNvSpPr/>
            <p:nvPr/>
          </p:nvSpPr>
          <p:spPr>
            <a:xfrm rot="10800000">
              <a:off x="2275994" y="2"/>
              <a:ext cx="758407" cy="758407"/>
            </a:xfrm>
            <a:prstGeom prst="rtTriangle">
              <a:avLst/>
            </a:prstGeom>
            <a:solidFill>
              <a:srgbClr val="82B6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17" name="直角三角形 16"/>
            <p:cNvSpPr/>
            <p:nvPr/>
          </p:nvSpPr>
          <p:spPr>
            <a:xfrm>
              <a:off x="758407" y="-1"/>
              <a:ext cx="758407" cy="758407"/>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18" name="直角三角形 17"/>
            <p:cNvSpPr/>
            <p:nvPr/>
          </p:nvSpPr>
          <p:spPr>
            <a:xfrm rot="5400000">
              <a:off x="2275221" y="758409"/>
              <a:ext cx="758407" cy="758407"/>
            </a:xfrm>
            <a:prstGeom prst="rtTriangle">
              <a:avLst/>
            </a:prstGeom>
            <a:solidFill>
              <a:srgbClr val="A3C5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19" name="直角三角形 18"/>
            <p:cNvSpPr/>
            <p:nvPr/>
          </p:nvSpPr>
          <p:spPr>
            <a:xfrm rot="16200000">
              <a:off x="1516814" y="1"/>
              <a:ext cx="758407" cy="758407"/>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20" name="直角三角形 19"/>
            <p:cNvSpPr/>
            <p:nvPr/>
          </p:nvSpPr>
          <p:spPr>
            <a:xfrm rot="10800000">
              <a:off x="758407" y="0"/>
              <a:ext cx="758407" cy="758407"/>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21" name="直角三角形 20"/>
            <p:cNvSpPr/>
            <p:nvPr/>
          </p:nvSpPr>
          <p:spPr>
            <a:xfrm>
              <a:off x="0" y="758406"/>
              <a:ext cx="758407" cy="758407"/>
            </a:xfrm>
            <a:prstGeom prst="r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22" name="直角三角形 21"/>
            <p:cNvSpPr/>
            <p:nvPr/>
          </p:nvSpPr>
          <p:spPr>
            <a:xfrm rot="5400000">
              <a:off x="0" y="0"/>
              <a:ext cx="758407" cy="758407"/>
            </a:xfrm>
            <a:prstGeom prst="r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23" name="直角三角形 22"/>
            <p:cNvSpPr/>
            <p:nvPr/>
          </p:nvSpPr>
          <p:spPr>
            <a:xfrm rot="16200000">
              <a:off x="0" y="0"/>
              <a:ext cx="758407" cy="758407"/>
            </a:xfrm>
            <a:prstGeom prst="rtTriangle">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24" name="直角三角形 23"/>
            <p:cNvSpPr/>
            <p:nvPr/>
          </p:nvSpPr>
          <p:spPr>
            <a:xfrm rot="10800000">
              <a:off x="-1" y="758408"/>
              <a:ext cx="758407" cy="758407"/>
            </a:xfrm>
            <a:prstGeom prst="r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E95454"/>
                </a:solidFill>
                <a:latin typeface="Calibri"/>
                <a:ea typeface="宋体"/>
              </a:endParaRPr>
            </a:p>
          </p:txBody>
        </p:sp>
        <p:sp>
          <p:nvSpPr>
            <p:cNvPr id="25" name="直角三角形 24"/>
            <p:cNvSpPr/>
            <p:nvPr/>
          </p:nvSpPr>
          <p:spPr>
            <a:xfrm rot="5400000">
              <a:off x="1517587" y="1516816"/>
              <a:ext cx="758407" cy="758407"/>
            </a:xfrm>
            <a:prstGeom prst="rtTriangle">
              <a:avLst/>
            </a:prstGeom>
            <a:solidFill>
              <a:srgbClr val="5CAD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26" name="直角三角形 25"/>
            <p:cNvSpPr/>
            <p:nvPr/>
          </p:nvSpPr>
          <p:spPr>
            <a:xfrm rot="16200000">
              <a:off x="660" y="1516812"/>
              <a:ext cx="758407" cy="758407"/>
            </a:xfrm>
            <a:prstGeom prst="rtTriangle">
              <a:avLst/>
            </a:prstGeom>
            <a:solidFill>
              <a:srgbClr val="8CD9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27" name="直角三角形 26"/>
            <p:cNvSpPr/>
            <p:nvPr/>
          </p:nvSpPr>
          <p:spPr>
            <a:xfrm rot="5400000">
              <a:off x="759180" y="2275219"/>
              <a:ext cx="758407" cy="758407"/>
            </a:xfrm>
            <a:prstGeom prst="rtTriangle">
              <a:avLst/>
            </a:prstGeom>
            <a:solidFill>
              <a:srgbClr val="EAA46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28" name="直角三角形 27"/>
            <p:cNvSpPr/>
            <p:nvPr/>
          </p:nvSpPr>
          <p:spPr>
            <a:xfrm rot="5400000">
              <a:off x="660" y="1516816"/>
              <a:ext cx="758407" cy="758407"/>
            </a:xfrm>
            <a:prstGeom prst="rtTriangle">
              <a:avLst/>
            </a:prstGeom>
            <a:solidFill>
              <a:srgbClr val="3C87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29" name="直角三角形 28"/>
            <p:cNvSpPr/>
            <p:nvPr/>
          </p:nvSpPr>
          <p:spPr>
            <a:xfrm rot="10800000">
              <a:off x="3032855" y="758405"/>
              <a:ext cx="758407" cy="758407"/>
            </a:xfrm>
            <a:prstGeom prst="rtTriangle">
              <a:avLst/>
            </a:prstGeom>
            <a:solidFill>
              <a:srgbClr val="F1797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30" name="直角三角形 29"/>
            <p:cNvSpPr/>
            <p:nvPr/>
          </p:nvSpPr>
          <p:spPr>
            <a:xfrm>
              <a:off x="759180" y="1516812"/>
              <a:ext cx="758407" cy="758407"/>
            </a:xfrm>
            <a:prstGeom prst="rtTriangle">
              <a:avLst/>
            </a:prstGeom>
            <a:solidFill>
              <a:srgbClr val="3849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31" name="直角三角形 30"/>
            <p:cNvSpPr/>
            <p:nvPr/>
          </p:nvSpPr>
          <p:spPr>
            <a:xfrm rot="5400000">
              <a:off x="773" y="3033630"/>
              <a:ext cx="758407" cy="758407"/>
            </a:xfrm>
            <a:prstGeom prst="rtTriangle">
              <a:avLst/>
            </a:prstGeom>
            <a:solidFill>
              <a:srgbClr val="3849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32" name="直角三角形 31"/>
            <p:cNvSpPr/>
            <p:nvPr/>
          </p:nvSpPr>
          <p:spPr>
            <a:xfrm rot="16200000">
              <a:off x="1517587" y="1516816"/>
              <a:ext cx="758407" cy="758407"/>
            </a:xfrm>
            <a:prstGeom prst="rtTriangle">
              <a:avLst/>
            </a:prstGeom>
            <a:solidFill>
              <a:srgbClr val="D17B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sp>
          <p:nvSpPr>
            <p:cNvPr id="33" name="直角三角形 32"/>
            <p:cNvSpPr/>
            <p:nvPr/>
          </p:nvSpPr>
          <p:spPr>
            <a:xfrm rot="5400000">
              <a:off x="1517587" y="3033626"/>
              <a:ext cx="758407" cy="758407"/>
            </a:xfrm>
            <a:prstGeom prst="rtTriangle">
              <a:avLst/>
            </a:prstGeom>
            <a:solidFill>
              <a:srgbClr val="EAD2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E95454"/>
                </a:solidFill>
                <a:latin typeface="Calibri"/>
                <a:ea typeface="宋体"/>
              </a:endParaRPr>
            </a:p>
          </p:txBody>
        </p:sp>
      </p:grpSp>
    </p:spTree>
    <p:extLst>
      <p:ext uri="{BB962C8B-B14F-4D97-AF65-F5344CB8AC3E}">
        <p14:creationId xmlns:p14="http://schemas.microsoft.com/office/powerpoint/2010/main" val="761865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F22E6B5-7E7D-477B-8F88-BC5CCB6FF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583" y="1604796"/>
            <a:ext cx="4503183" cy="2079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CC104500-FFEA-42EE-85A8-2726A7AA4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932" y="1848125"/>
            <a:ext cx="2074776" cy="2770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右箭头 5">
            <a:extLst>
              <a:ext uri="{FF2B5EF4-FFF2-40B4-BE49-F238E27FC236}">
                <a16:creationId xmlns:a16="http://schemas.microsoft.com/office/drawing/2014/main" id="{35A711BF-811F-4B43-B622-E39F6CD1AED3}"/>
              </a:ext>
            </a:extLst>
          </p:cNvPr>
          <p:cNvSpPr/>
          <p:nvPr/>
        </p:nvSpPr>
        <p:spPr>
          <a:xfrm rot="1934907">
            <a:off x="6654981" y="2353893"/>
            <a:ext cx="760751" cy="274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44505516-E52B-40E9-B494-DD1B4DD44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766" y="4685917"/>
            <a:ext cx="1431184" cy="1600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a:extLst>
              <a:ext uri="{FF2B5EF4-FFF2-40B4-BE49-F238E27FC236}">
                <a16:creationId xmlns:a16="http://schemas.microsoft.com/office/drawing/2014/main" id="{8FA753B0-359A-48B3-ACFA-A1F5F9319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5729" y="4654427"/>
            <a:ext cx="1396009" cy="1631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箭头 6">
            <a:extLst>
              <a:ext uri="{FF2B5EF4-FFF2-40B4-BE49-F238E27FC236}">
                <a16:creationId xmlns:a16="http://schemas.microsoft.com/office/drawing/2014/main" id="{1CB188DF-967B-4378-A422-18CC1FCDA910}"/>
              </a:ext>
            </a:extLst>
          </p:cNvPr>
          <p:cNvSpPr/>
          <p:nvPr/>
        </p:nvSpPr>
        <p:spPr>
          <a:xfrm rot="8585952">
            <a:off x="5675693" y="3761967"/>
            <a:ext cx="1728980" cy="414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F7F0D7D-A957-4863-BCBD-B8871924509F}"/>
              </a:ext>
            </a:extLst>
          </p:cNvPr>
          <p:cNvSpPr txBox="1"/>
          <p:nvPr/>
        </p:nvSpPr>
        <p:spPr>
          <a:xfrm>
            <a:off x="1155377" y="882481"/>
            <a:ext cx="8107893" cy="461665"/>
          </a:xfrm>
          <a:prstGeom prst="rect">
            <a:avLst/>
          </a:prstGeom>
          <a:noFill/>
        </p:spPr>
        <p:txBody>
          <a:bodyPr wrap="square" rtlCol="0">
            <a:spAutoFit/>
          </a:bodyPr>
          <a:lstStyle/>
          <a:p>
            <a:r>
              <a:rPr lang="en-US" altLang="zh-CN" sz="2400" b="1" dirty="0"/>
              <a:t>Step Two: Posing and Projecting Faces</a:t>
            </a:r>
          </a:p>
        </p:txBody>
      </p:sp>
      <p:sp>
        <p:nvSpPr>
          <p:cNvPr id="11" name="文本框 10">
            <a:extLst>
              <a:ext uri="{FF2B5EF4-FFF2-40B4-BE49-F238E27FC236}">
                <a16:creationId xmlns:a16="http://schemas.microsoft.com/office/drawing/2014/main" id="{38741129-81F8-44F4-A45C-D0838B3CA44C}"/>
              </a:ext>
            </a:extLst>
          </p:cNvPr>
          <p:cNvSpPr txBox="1"/>
          <p:nvPr/>
        </p:nvSpPr>
        <p:spPr>
          <a:xfrm>
            <a:off x="1163469" y="556112"/>
            <a:ext cx="4748097" cy="400110"/>
          </a:xfrm>
          <a:prstGeom prst="rect">
            <a:avLst/>
          </a:prstGeom>
          <a:noFill/>
        </p:spPr>
        <p:txBody>
          <a:bodyPr wrap="square" rtlCol="0">
            <a:spAutoFit/>
          </a:bodyPr>
          <a:lstStyle/>
          <a:p>
            <a:r>
              <a:rPr lang="en-US" altLang="zh-CN" sz="2000" dirty="0"/>
              <a:t>Main Algorithm &amp; Technology</a:t>
            </a:r>
            <a:endParaRPr lang="zh-CN" altLang="en-US" sz="2000" dirty="0"/>
          </a:p>
        </p:txBody>
      </p:sp>
      <p:grpSp>
        <p:nvGrpSpPr>
          <p:cNvPr id="12" name="组合 11">
            <a:extLst>
              <a:ext uri="{FF2B5EF4-FFF2-40B4-BE49-F238E27FC236}">
                <a16:creationId xmlns:a16="http://schemas.microsoft.com/office/drawing/2014/main" id="{23CAC933-3DD3-4BF5-8240-619BE5BFAFD8}"/>
              </a:ext>
            </a:extLst>
          </p:cNvPr>
          <p:cNvGrpSpPr/>
          <p:nvPr/>
        </p:nvGrpSpPr>
        <p:grpSpPr>
          <a:xfrm>
            <a:off x="375127" y="348475"/>
            <a:ext cx="720884" cy="1107446"/>
            <a:chOff x="716766" y="736383"/>
            <a:chExt cx="3046471" cy="4977948"/>
          </a:xfrm>
          <a:noFill/>
        </p:grpSpPr>
        <p:sp>
          <p:nvSpPr>
            <p:cNvPr id="13" name="等腰三角形 12">
              <a:extLst>
                <a:ext uri="{FF2B5EF4-FFF2-40B4-BE49-F238E27FC236}">
                  <a16:creationId xmlns:a16="http://schemas.microsoft.com/office/drawing/2014/main" id="{0A0B047E-ED7A-42B4-BA86-C41CD7C6317D}"/>
                </a:ext>
              </a:extLst>
            </p:cNvPr>
            <p:cNvSpPr/>
            <p:nvPr/>
          </p:nvSpPr>
          <p:spPr>
            <a:xfrm rot="4162658">
              <a:off x="722645" y="7806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B9C9E74F-F21A-419C-8B27-91EA2956E4E1}"/>
                </a:ext>
              </a:extLst>
            </p:cNvPr>
            <p:cNvSpPr/>
            <p:nvPr/>
          </p:nvSpPr>
          <p:spPr>
            <a:xfrm rot="7782167">
              <a:off x="1024508" y="113398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9EA2A410-74BB-48B9-9A45-3110DE9D0F01}"/>
                </a:ext>
              </a:extLst>
            </p:cNvPr>
            <p:cNvSpPr/>
            <p:nvPr/>
          </p:nvSpPr>
          <p:spPr>
            <a:xfrm rot="11457533">
              <a:off x="1325280" y="104305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53687A76-A16D-45AE-8DF4-0A10937A06C2}"/>
                </a:ext>
              </a:extLst>
            </p:cNvPr>
            <p:cNvSpPr/>
            <p:nvPr/>
          </p:nvSpPr>
          <p:spPr>
            <a:xfrm rot="7782167">
              <a:off x="1739898" y="12576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94893337-B866-42EA-B485-0CC27C37C7FB}"/>
                </a:ext>
              </a:extLst>
            </p:cNvPr>
            <p:cNvSpPr/>
            <p:nvPr/>
          </p:nvSpPr>
          <p:spPr>
            <a:xfrm rot="7782167">
              <a:off x="2457105" y="13813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4F78AC36-59C8-4614-98A9-4AE17377770B}"/>
                </a:ext>
              </a:extLst>
            </p:cNvPr>
            <p:cNvSpPr/>
            <p:nvPr/>
          </p:nvSpPr>
          <p:spPr>
            <a:xfrm rot="11457533">
              <a:off x="2040668" y="115304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4546B233-DCE5-4B61-A28A-142900D57D96}"/>
                </a:ext>
              </a:extLst>
            </p:cNvPr>
            <p:cNvSpPr/>
            <p:nvPr/>
          </p:nvSpPr>
          <p:spPr>
            <a:xfrm rot="11418892">
              <a:off x="2761871" y="128740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B3DD506E-FD24-4769-8333-67D923CA3D74}"/>
                </a:ext>
              </a:extLst>
            </p:cNvPr>
            <p:cNvSpPr/>
            <p:nvPr/>
          </p:nvSpPr>
          <p:spPr>
            <a:xfrm rot="7782167">
              <a:off x="3166281" y="151545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A1BEF5B7-20D8-4450-8D08-45AC2E32584E}"/>
                </a:ext>
              </a:extLst>
            </p:cNvPr>
            <p:cNvSpPr/>
            <p:nvPr/>
          </p:nvSpPr>
          <p:spPr>
            <a:xfrm rot="7782167">
              <a:off x="2707092" y="204578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004C3DB4-106E-474E-8325-AF7DC108D663}"/>
                </a:ext>
              </a:extLst>
            </p:cNvPr>
            <p:cNvSpPr/>
            <p:nvPr/>
          </p:nvSpPr>
          <p:spPr>
            <a:xfrm rot="11418892">
              <a:off x="3011238" y="195844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10854697-203B-4C96-AA1D-AF4D64C57964}"/>
                </a:ext>
              </a:extLst>
            </p:cNvPr>
            <p:cNvSpPr/>
            <p:nvPr/>
          </p:nvSpPr>
          <p:spPr>
            <a:xfrm rot="7782167">
              <a:off x="2243349" y="2591275"/>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EB71B88E-BF72-42E6-A94C-F807963B51E1}"/>
                </a:ext>
              </a:extLst>
            </p:cNvPr>
            <p:cNvSpPr/>
            <p:nvPr/>
          </p:nvSpPr>
          <p:spPr>
            <a:xfrm rot="11418892">
              <a:off x="2550628" y="247962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735C2550-6A6C-4DD4-8390-728B274A015D}"/>
                </a:ext>
              </a:extLst>
            </p:cNvPr>
            <p:cNvSpPr/>
            <p:nvPr/>
          </p:nvSpPr>
          <p:spPr>
            <a:xfrm rot="7782167">
              <a:off x="1778149" y="312110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281E65E0-62D7-4A99-9FFD-9E5E1A334059}"/>
                </a:ext>
              </a:extLst>
            </p:cNvPr>
            <p:cNvSpPr/>
            <p:nvPr/>
          </p:nvSpPr>
          <p:spPr>
            <a:xfrm rot="11418892">
              <a:off x="2087622" y="303002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EA7C1A8C-D7E1-4A3B-9C15-EE716E154BCE}"/>
                </a:ext>
              </a:extLst>
            </p:cNvPr>
            <p:cNvSpPr/>
            <p:nvPr/>
          </p:nvSpPr>
          <p:spPr>
            <a:xfrm rot="7782167">
              <a:off x="1326458" y="365513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10032E97-0F6B-4A9C-8791-2105AFF1228E}"/>
                </a:ext>
              </a:extLst>
            </p:cNvPr>
            <p:cNvSpPr/>
            <p:nvPr/>
          </p:nvSpPr>
          <p:spPr>
            <a:xfrm rot="11418892">
              <a:off x="1635931" y="356405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93127072-9B83-4D2C-9EEB-B6499B882F78}"/>
                </a:ext>
              </a:extLst>
            </p:cNvPr>
            <p:cNvSpPr/>
            <p:nvPr/>
          </p:nvSpPr>
          <p:spPr>
            <a:xfrm rot="7782167">
              <a:off x="863654" y="42008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DF2BF1D4-709A-4548-8104-E63325DC06E7}"/>
                </a:ext>
              </a:extLst>
            </p:cNvPr>
            <p:cNvSpPr/>
            <p:nvPr/>
          </p:nvSpPr>
          <p:spPr>
            <a:xfrm rot="11418892">
              <a:off x="1173127" y="409543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C1653D9E-3AC7-4AF7-A4F6-C94AED9C4A3D}"/>
                </a:ext>
              </a:extLst>
            </p:cNvPr>
            <p:cNvSpPr/>
            <p:nvPr/>
          </p:nvSpPr>
          <p:spPr>
            <a:xfrm rot="4162658">
              <a:off x="972013" y="145137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81D97D25-BF5C-4D6D-BD51-BD83DA921BC7}"/>
                </a:ext>
              </a:extLst>
            </p:cNvPr>
            <p:cNvSpPr/>
            <p:nvPr/>
          </p:nvSpPr>
          <p:spPr>
            <a:xfrm rot="7782167">
              <a:off x="1138428" y="486222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A5E1A88F-F97A-406D-B74E-522E5002A8D9}"/>
                </a:ext>
              </a:extLst>
            </p:cNvPr>
            <p:cNvSpPr/>
            <p:nvPr/>
          </p:nvSpPr>
          <p:spPr>
            <a:xfrm rot="11418892">
              <a:off x="716766" y="464109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2058C0FF-CB14-435F-A91A-3F88414A286C}"/>
                </a:ext>
              </a:extLst>
            </p:cNvPr>
            <p:cNvSpPr/>
            <p:nvPr/>
          </p:nvSpPr>
          <p:spPr>
            <a:xfrm rot="11418892">
              <a:off x="1465496" y="477846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015CB739-4CFE-4002-A57E-16F462D060E1}"/>
                </a:ext>
              </a:extLst>
            </p:cNvPr>
            <p:cNvSpPr/>
            <p:nvPr/>
          </p:nvSpPr>
          <p:spPr>
            <a:xfrm rot="7782167">
              <a:off x="1889313" y="49969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4BAC48AD-82BD-42BB-A9B1-C875E446146F}"/>
                </a:ext>
              </a:extLst>
            </p:cNvPr>
            <p:cNvSpPr/>
            <p:nvPr/>
          </p:nvSpPr>
          <p:spPr>
            <a:xfrm rot="11418892">
              <a:off x="2202093" y="48989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a16="http://schemas.microsoft.com/office/drawing/2014/main" id="{4898543F-0228-4484-8A7E-C2EF6E299C6B}"/>
                </a:ext>
              </a:extLst>
            </p:cNvPr>
            <p:cNvSpPr/>
            <p:nvPr/>
          </p:nvSpPr>
          <p:spPr>
            <a:xfrm rot="7782167">
              <a:off x="2617478" y="511737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55DFBA0B-7C29-485B-AB2A-9709D3EF3CF8}"/>
                </a:ext>
              </a:extLst>
            </p:cNvPr>
            <p:cNvSpPr/>
            <p:nvPr/>
          </p:nvSpPr>
          <p:spPr>
            <a:xfrm rot="11418892">
              <a:off x="2930258" y="501933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66828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a:extLst>
              <a:ext uri="{FF2B5EF4-FFF2-40B4-BE49-F238E27FC236}">
                <a16:creationId xmlns:a16="http://schemas.microsoft.com/office/drawing/2014/main" id="{0266CA9B-7971-44B9-AE6B-555DFECAE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894" y="1641713"/>
            <a:ext cx="1450975" cy="170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
            <a:extLst>
              <a:ext uri="{FF2B5EF4-FFF2-40B4-BE49-F238E27FC236}">
                <a16:creationId xmlns:a16="http://schemas.microsoft.com/office/drawing/2014/main" id="{B0D83D9B-8671-4344-B258-DDFDAA4F3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560" y="4326773"/>
            <a:ext cx="1487487"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
            <a:extLst>
              <a:ext uri="{FF2B5EF4-FFF2-40B4-BE49-F238E27FC236}">
                <a16:creationId xmlns:a16="http://schemas.microsoft.com/office/drawing/2014/main" id="{32358355-A3CD-4A34-9C16-71F52ED68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239" y="2779914"/>
            <a:ext cx="2842036" cy="2131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TextBox 4">
            <a:extLst>
              <a:ext uri="{FF2B5EF4-FFF2-40B4-BE49-F238E27FC236}">
                <a16:creationId xmlns:a16="http://schemas.microsoft.com/office/drawing/2014/main" id="{CEDE6B77-9DC7-4693-86F0-D87E6E55F6D5}"/>
              </a:ext>
            </a:extLst>
          </p:cNvPr>
          <p:cNvSpPr txBox="1"/>
          <p:nvPr/>
        </p:nvSpPr>
        <p:spPr>
          <a:xfrm>
            <a:off x="1739958" y="3494602"/>
            <a:ext cx="219049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Unknown Face</a:t>
            </a:r>
            <a:endParaRPr lang="zh-CN" altLang="en-US" b="1" dirty="0"/>
          </a:p>
        </p:txBody>
      </p:sp>
      <p:sp>
        <p:nvSpPr>
          <p:cNvPr id="49" name="TextBox 5">
            <a:extLst>
              <a:ext uri="{FF2B5EF4-FFF2-40B4-BE49-F238E27FC236}">
                <a16:creationId xmlns:a16="http://schemas.microsoft.com/office/drawing/2014/main" id="{D87E2527-01F0-49B9-8B4D-A62A61254158}"/>
              </a:ext>
            </a:extLst>
          </p:cNvPr>
          <p:cNvSpPr txBox="1"/>
          <p:nvPr/>
        </p:nvSpPr>
        <p:spPr>
          <a:xfrm>
            <a:off x="5250433" y="5085349"/>
            <a:ext cx="184610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Known Face</a:t>
            </a:r>
            <a:endParaRPr lang="zh-CN" altLang="en-US" b="1" dirty="0"/>
          </a:p>
        </p:txBody>
      </p:sp>
      <p:cxnSp>
        <p:nvCxnSpPr>
          <p:cNvPr id="50" name="直接箭头连接符 49">
            <a:extLst>
              <a:ext uri="{FF2B5EF4-FFF2-40B4-BE49-F238E27FC236}">
                <a16:creationId xmlns:a16="http://schemas.microsoft.com/office/drawing/2014/main" id="{93E7A0CF-D006-4EF6-93EC-F566393D7014}"/>
              </a:ext>
            </a:extLst>
          </p:cNvPr>
          <p:cNvCxnSpPr>
            <a:stCxn id="44" idx="3"/>
            <a:endCxn id="46" idx="1"/>
          </p:cNvCxnSpPr>
          <p:nvPr/>
        </p:nvCxnSpPr>
        <p:spPr>
          <a:xfrm>
            <a:off x="3235869" y="2491819"/>
            <a:ext cx="1273370" cy="1353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DE76EC19-EBA9-4607-ACC7-9102B1C71CCB}"/>
              </a:ext>
            </a:extLst>
          </p:cNvPr>
          <p:cNvCxnSpPr>
            <a:stCxn id="45" idx="3"/>
            <a:endCxn id="46" idx="1"/>
          </p:cNvCxnSpPr>
          <p:nvPr/>
        </p:nvCxnSpPr>
        <p:spPr>
          <a:xfrm flipV="1">
            <a:off x="3334047" y="3845678"/>
            <a:ext cx="1175192" cy="131294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2" name="乘号 51">
            <a:extLst>
              <a:ext uri="{FF2B5EF4-FFF2-40B4-BE49-F238E27FC236}">
                <a16:creationId xmlns:a16="http://schemas.microsoft.com/office/drawing/2014/main" id="{DF17B10B-F821-4D14-AFFF-5CE27F34B49F}"/>
              </a:ext>
            </a:extLst>
          </p:cNvPr>
          <p:cNvSpPr/>
          <p:nvPr/>
        </p:nvSpPr>
        <p:spPr>
          <a:xfrm>
            <a:off x="3502744" y="2275858"/>
            <a:ext cx="570657" cy="504056"/>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3" name="Picture 6">
            <a:extLst>
              <a:ext uri="{FF2B5EF4-FFF2-40B4-BE49-F238E27FC236}">
                <a16:creationId xmlns:a16="http://schemas.microsoft.com/office/drawing/2014/main" id="{AA35D3C4-5CD0-406F-A2B6-CE0F7F62E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9540" y="2950216"/>
            <a:ext cx="148590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4" name="直接箭头连接符 53">
            <a:extLst>
              <a:ext uri="{FF2B5EF4-FFF2-40B4-BE49-F238E27FC236}">
                <a16:creationId xmlns:a16="http://schemas.microsoft.com/office/drawing/2014/main" id="{22B571EF-5537-4D28-B93D-78E9553C585D}"/>
              </a:ext>
            </a:extLst>
          </p:cNvPr>
          <p:cNvCxnSpPr>
            <a:cxnSpLocks/>
          </p:cNvCxnSpPr>
          <p:nvPr/>
        </p:nvCxnSpPr>
        <p:spPr>
          <a:xfrm>
            <a:off x="7351275" y="3783654"/>
            <a:ext cx="147844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5" name="文本框 27">
            <a:extLst>
              <a:ext uri="{FF2B5EF4-FFF2-40B4-BE49-F238E27FC236}">
                <a16:creationId xmlns:a16="http://schemas.microsoft.com/office/drawing/2014/main" id="{A55D8C02-E04E-41CC-83B5-6938F90C770A}"/>
              </a:ext>
            </a:extLst>
          </p:cNvPr>
          <p:cNvSpPr txBox="1"/>
          <p:nvPr/>
        </p:nvSpPr>
        <p:spPr>
          <a:xfrm>
            <a:off x="1141836" y="853679"/>
            <a:ext cx="810789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t>Step Three: Encoding and Comparing</a:t>
            </a:r>
            <a:endParaRPr lang="zh-CN" altLang="en-US" sz="2400" b="1" dirty="0"/>
          </a:p>
        </p:txBody>
      </p:sp>
      <p:sp>
        <p:nvSpPr>
          <p:cNvPr id="56" name="文本框 28">
            <a:extLst>
              <a:ext uri="{FF2B5EF4-FFF2-40B4-BE49-F238E27FC236}">
                <a16:creationId xmlns:a16="http://schemas.microsoft.com/office/drawing/2014/main" id="{2AF7FA3F-AE76-4F10-998B-AB532FBB20A3}"/>
              </a:ext>
            </a:extLst>
          </p:cNvPr>
          <p:cNvSpPr txBox="1"/>
          <p:nvPr/>
        </p:nvSpPr>
        <p:spPr>
          <a:xfrm>
            <a:off x="1149928" y="527310"/>
            <a:ext cx="484970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Main Algorithm &amp; Technology</a:t>
            </a:r>
            <a:endParaRPr lang="zh-CN" altLang="en-US" sz="2000" dirty="0"/>
          </a:p>
        </p:txBody>
      </p:sp>
      <p:grpSp>
        <p:nvGrpSpPr>
          <p:cNvPr id="57" name="组合 56">
            <a:extLst>
              <a:ext uri="{FF2B5EF4-FFF2-40B4-BE49-F238E27FC236}">
                <a16:creationId xmlns:a16="http://schemas.microsoft.com/office/drawing/2014/main" id="{528283A6-372F-4489-862D-D23C5E52F5A6}"/>
              </a:ext>
            </a:extLst>
          </p:cNvPr>
          <p:cNvGrpSpPr/>
          <p:nvPr/>
        </p:nvGrpSpPr>
        <p:grpSpPr>
          <a:xfrm>
            <a:off x="361585" y="319672"/>
            <a:ext cx="720883" cy="1107447"/>
            <a:chOff x="716766" y="736383"/>
            <a:chExt cx="3046471" cy="4977948"/>
          </a:xfrm>
          <a:noFill/>
        </p:grpSpPr>
        <p:sp>
          <p:nvSpPr>
            <p:cNvPr id="58" name="等腰三角形 57">
              <a:extLst>
                <a:ext uri="{FF2B5EF4-FFF2-40B4-BE49-F238E27FC236}">
                  <a16:creationId xmlns:a16="http://schemas.microsoft.com/office/drawing/2014/main" id="{3ACF1E2D-EAE3-49D0-A682-32154B05C3A1}"/>
                </a:ext>
              </a:extLst>
            </p:cNvPr>
            <p:cNvSpPr/>
            <p:nvPr/>
          </p:nvSpPr>
          <p:spPr>
            <a:xfrm rot="4162658">
              <a:off x="722645" y="7806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等腰三角形 58">
              <a:extLst>
                <a:ext uri="{FF2B5EF4-FFF2-40B4-BE49-F238E27FC236}">
                  <a16:creationId xmlns:a16="http://schemas.microsoft.com/office/drawing/2014/main" id="{BD93ECA0-746C-40E2-9BDB-B70BD6D60C80}"/>
                </a:ext>
              </a:extLst>
            </p:cNvPr>
            <p:cNvSpPr/>
            <p:nvPr/>
          </p:nvSpPr>
          <p:spPr>
            <a:xfrm rot="7782167">
              <a:off x="1024508" y="113398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等腰三角形 59">
              <a:extLst>
                <a:ext uri="{FF2B5EF4-FFF2-40B4-BE49-F238E27FC236}">
                  <a16:creationId xmlns:a16="http://schemas.microsoft.com/office/drawing/2014/main" id="{0F2A15D6-1C9F-46DF-A63A-C7D8D48EEAEA}"/>
                </a:ext>
              </a:extLst>
            </p:cNvPr>
            <p:cNvSpPr/>
            <p:nvPr/>
          </p:nvSpPr>
          <p:spPr>
            <a:xfrm rot="11457533">
              <a:off x="1325280" y="104305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等腰三角形 60">
              <a:extLst>
                <a:ext uri="{FF2B5EF4-FFF2-40B4-BE49-F238E27FC236}">
                  <a16:creationId xmlns:a16="http://schemas.microsoft.com/office/drawing/2014/main" id="{4FB8DE6F-1547-4DFB-8DA6-D70CFF5829EB}"/>
                </a:ext>
              </a:extLst>
            </p:cNvPr>
            <p:cNvSpPr/>
            <p:nvPr/>
          </p:nvSpPr>
          <p:spPr>
            <a:xfrm rot="7782167">
              <a:off x="1739898" y="12576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等腰三角形 61">
              <a:extLst>
                <a:ext uri="{FF2B5EF4-FFF2-40B4-BE49-F238E27FC236}">
                  <a16:creationId xmlns:a16="http://schemas.microsoft.com/office/drawing/2014/main" id="{1992A75E-65EE-4F15-AF71-649338B2D825}"/>
                </a:ext>
              </a:extLst>
            </p:cNvPr>
            <p:cNvSpPr/>
            <p:nvPr/>
          </p:nvSpPr>
          <p:spPr>
            <a:xfrm rot="7782167">
              <a:off x="2457105" y="13813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等腰三角形 62">
              <a:extLst>
                <a:ext uri="{FF2B5EF4-FFF2-40B4-BE49-F238E27FC236}">
                  <a16:creationId xmlns:a16="http://schemas.microsoft.com/office/drawing/2014/main" id="{053FC79C-4F88-4567-8BE6-DD7EC9AB7AB0}"/>
                </a:ext>
              </a:extLst>
            </p:cNvPr>
            <p:cNvSpPr/>
            <p:nvPr/>
          </p:nvSpPr>
          <p:spPr>
            <a:xfrm rot="11457533">
              <a:off x="2040668" y="115304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 name="等腰三角形 63">
              <a:extLst>
                <a:ext uri="{FF2B5EF4-FFF2-40B4-BE49-F238E27FC236}">
                  <a16:creationId xmlns:a16="http://schemas.microsoft.com/office/drawing/2014/main" id="{F8867915-A4A8-483F-8316-BF87E8555549}"/>
                </a:ext>
              </a:extLst>
            </p:cNvPr>
            <p:cNvSpPr/>
            <p:nvPr/>
          </p:nvSpPr>
          <p:spPr>
            <a:xfrm rot="11418892">
              <a:off x="2761871" y="128740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等腰三角形 64">
              <a:extLst>
                <a:ext uri="{FF2B5EF4-FFF2-40B4-BE49-F238E27FC236}">
                  <a16:creationId xmlns:a16="http://schemas.microsoft.com/office/drawing/2014/main" id="{1DC8568D-346F-42F4-AB22-F767D0435837}"/>
                </a:ext>
              </a:extLst>
            </p:cNvPr>
            <p:cNvSpPr/>
            <p:nvPr/>
          </p:nvSpPr>
          <p:spPr>
            <a:xfrm rot="7782167">
              <a:off x="3166281" y="151545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等腰三角形 65">
              <a:extLst>
                <a:ext uri="{FF2B5EF4-FFF2-40B4-BE49-F238E27FC236}">
                  <a16:creationId xmlns:a16="http://schemas.microsoft.com/office/drawing/2014/main" id="{A38390E6-079F-449E-9DB6-B61260CB56C3}"/>
                </a:ext>
              </a:extLst>
            </p:cNvPr>
            <p:cNvSpPr/>
            <p:nvPr/>
          </p:nvSpPr>
          <p:spPr>
            <a:xfrm rot="7782167">
              <a:off x="2707092" y="204578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等腰三角形 66">
              <a:extLst>
                <a:ext uri="{FF2B5EF4-FFF2-40B4-BE49-F238E27FC236}">
                  <a16:creationId xmlns:a16="http://schemas.microsoft.com/office/drawing/2014/main" id="{CD55A017-4BB1-47D5-BDD5-B224C9A5485E}"/>
                </a:ext>
              </a:extLst>
            </p:cNvPr>
            <p:cNvSpPr/>
            <p:nvPr/>
          </p:nvSpPr>
          <p:spPr>
            <a:xfrm rot="11418892">
              <a:off x="3011238" y="195844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8" name="等腰三角形 67">
              <a:extLst>
                <a:ext uri="{FF2B5EF4-FFF2-40B4-BE49-F238E27FC236}">
                  <a16:creationId xmlns:a16="http://schemas.microsoft.com/office/drawing/2014/main" id="{3CCED9E0-A87D-45A1-AD94-17032DE1F7AD}"/>
                </a:ext>
              </a:extLst>
            </p:cNvPr>
            <p:cNvSpPr/>
            <p:nvPr/>
          </p:nvSpPr>
          <p:spPr>
            <a:xfrm rot="7782167">
              <a:off x="2243349" y="2591275"/>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9" name="等腰三角形 68">
              <a:extLst>
                <a:ext uri="{FF2B5EF4-FFF2-40B4-BE49-F238E27FC236}">
                  <a16:creationId xmlns:a16="http://schemas.microsoft.com/office/drawing/2014/main" id="{9469B4F6-1B6F-4539-ADFF-5E1D7E7D6FFE}"/>
                </a:ext>
              </a:extLst>
            </p:cNvPr>
            <p:cNvSpPr/>
            <p:nvPr/>
          </p:nvSpPr>
          <p:spPr>
            <a:xfrm rot="11418892">
              <a:off x="2550628" y="247962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0" name="等腰三角形 69">
              <a:extLst>
                <a:ext uri="{FF2B5EF4-FFF2-40B4-BE49-F238E27FC236}">
                  <a16:creationId xmlns:a16="http://schemas.microsoft.com/office/drawing/2014/main" id="{6D2F34A4-4D70-41A1-B33F-E4D28C1E76C5}"/>
                </a:ext>
              </a:extLst>
            </p:cNvPr>
            <p:cNvSpPr/>
            <p:nvPr/>
          </p:nvSpPr>
          <p:spPr>
            <a:xfrm rot="7782167">
              <a:off x="1778149" y="312110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1" name="等腰三角形 70">
              <a:extLst>
                <a:ext uri="{FF2B5EF4-FFF2-40B4-BE49-F238E27FC236}">
                  <a16:creationId xmlns:a16="http://schemas.microsoft.com/office/drawing/2014/main" id="{B0F5401A-F40A-4F8E-B756-2461DD1EAA48}"/>
                </a:ext>
              </a:extLst>
            </p:cNvPr>
            <p:cNvSpPr/>
            <p:nvPr/>
          </p:nvSpPr>
          <p:spPr>
            <a:xfrm rot="11418892">
              <a:off x="2087622" y="303002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2" name="等腰三角形 71">
              <a:extLst>
                <a:ext uri="{FF2B5EF4-FFF2-40B4-BE49-F238E27FC236}">
                  <a16:creationId xmlns:a16="http://schemas.microsoft.com/office/drawing/2014/main" id="{009F04D2-4ED0-41EC-99C4-D7613F5B3141}"/>
                </a:ext>
              </a:extLst>
            </p:cNvPr>
            <p:cNvSpPr/>
            <p:nvPr/>
          </p:nvSpPr>
          <p:spPr>
            <a:xfrm rot="7782167">
              <a:off x="1326458" y="365513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3" name="等腰三角形 72">
              <a:extLst>
                <a:ext uri="{FF2B5EF4-FFF2-40B4-BE49-F238E27FC236}">
                  <a16:creationId xmlns:a16="http://schemas.microsoft.com/office/drawing/2014/main" id="{F0778BE6-DBB5-40A6-B366-E49814DA6C3E}"/>
                </a:ext>
              </a:extLst>
            </p:cNvPr>
            <p:cNvSpPr/>
            <p:nvPr/>
          </p:nvSpPr>
          <p:spPr>
            <a:xfrm rot="11418892">
              <a:off x="1635931" y="356405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等腰三角形 73">
              <a:extLst>
                <a:ext uri="{FF2B5EF4-FFF2-40B4-BE49-F238E27FC236}">
                  <a16:creationId xmlns:a16="http://schemas.microsoft.com/office/drawing/2014/main" id="{A988F22C-E738-4972-BD1D-34BBDC9F5482}"/>
                </a:ext>
              </a:extLst>
            </p:cNvPr>
            <p:cNvSpPr/>
            <p:nvPr/>
          </p:nvSpPr>
          <p:spPr>
            <a:xfrm rot="7782167">
              <a:off x="863654" y="42008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5" name="等腰三角形 74">
              <a:extLst>
                <a:ext uri="{FF2B5EF4-FFF2-40B4-BE49-F238E27FC236}">
                  <a16:creationId xmlns:a16="http://schemas.microsoft.com/office/drawing/2014/main" id="{053DB874-C17A-4BF1-BBD5-5A1F5E617233}"/>
                </a:ext>
              </a:extLst>
            </p:cNvPr>
            <p:cNvSpPr/>
            <p:nvPr/>
          </p:nvSpPr>
          <p:spPr>
            <a:xfrm rot="11418892">
              <a:off x="1173127" y="409543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6" name="等腰三角形 75">
              <a:extLst>
                <a:ext uri="{FF2B5EF4-FFF2-40B4-BE49-F238E27FC236}">
                  <a16:creationId xmlns:a16="http://schemas.microsoft.com/office/drawing/2014/main" id="{F316F4E7-B0BF-47BB-9D5C-E2004EA44861}"/>
                </a:ext>
              </a:extLst>
            </p:cNvPr>
            <p:cNvSpPr/>
            <p:nvPr/>
          </p:nvSpPr>
          <p:spPr>
            <a:xfrm rot="4162658">
              <a:off x="972013" y="145137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7" name="等腰三角形 76">
              <a:extLst>
                <a:ext uri="{FF2B5EF4-FFF2-40B4-BE49-F238E27FC236}">
                  <a16:creationId xmlns:a16="http://schemas.microsoft.com/office/drawing/2014/main" id="{83ED1F5F-6F5E-430E-8931-097F14C1B5FE}"/>
                </a:ext>
              </a:extLst>
            </p:cNvPr>
            <p:cNvSpPr/>
            <p:nvPr/>
          </p:nvSpPr>
          <p:spPr>
            <a:xfrm rot="7782167">
              <a:off x="1138428" y="486222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8" name="等腰三角形 77">
              <a:extLst>
                <a:ext uri="{FF2B5EF4-FFF2-40B4-BE49-F238E27FC236}">
                  <a16:creationId xmlns:a16="http://schemas.microsoft.com/office/drawing/2014/main" id="{BD7ADAAC-041D-4A60-86BE-D732A205496F}"/>
                </a:ext>
              </a:extLst>
            </p:cNvPr>
            <p:cNvSpPr/>
            <p:nvPr/>
          </p:nvSpPr>
          <p:spPr>
            <a:xfrm rot="11418892">
              <a:off x="716766" y="464109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9" name="等腰三角形 78">
              <a:extLst>
                <a:ext uri="{FF2B5EF4-FFF2-40B4-BE49-F238E27FC236}">
                  <a16:creationId xmlns:a16="http://schemas.microsoft.com/office/drawing/2014/main" id="{7E8D7B4F-CFB8-4B37-99F8-2604415E00F1}"/>
                </a:ext>
              </a:extLst>
            </p:cNvPr>
            <p:cNvSpPr/>
            <p:nvPr/>
          </p:nvSpPr>
          <p:spPr>
            <a:xfrm rot="11418892">
              <a:off x="1465496" y="477846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等腰三角形 79">
              <a:extLst>
                <a:ext uri="{FF2B5EF4-FFF2-40B4-BE49-F238E27FC236}">
                  <a16:creationId xmlns:a16="http://schemas.microsoft.com/office/drawing/2014/main" id="{47E37C9B-B7E1-42B1-A38C-D6FB04B91969}"/>
                </a:ext>
              </a:extLst>
            </p:cNvPr>
            <p:cNvSpPr/>
            <p:nvPr/>
          </p:nvSpPr>
          <p:spPr>
            <a:xfrm rot="7782167">
              <a:off x="1889313" y="49969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等腰三角形 80">
              <a:extLst>
                <a:ext uri="{FF2B5EF4-FFF2-40B4-BE49-F238E27FC236}">
                  <a16:creationId xmlns:a16="http://schemas.microsoft.com/office/drawing/2014/main" id="{6A498DBB-F15E-475C-A533-9D328712CE04}"/>
                </a:ext>
              </a:extLst>
            </p:cNvPr>
            <p:cNvSpPr/>
            <p:nvPr/>
          </p:nvSpPr>
          <p:spPr>
            <a:xfrm rot="11418892">
              <a:off x="2202093" y="48989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 name="等腰三角形 81">
              <a:extLst>
                <a:ext uri="{FF2B5EF4-FFF2-40B4-BE49-F238E27FC236}">
                  <a16:creationId xmlns:a16="http://schemas.microsoft.com/office/drawing/2014/main" id="{A63F217A-0F14-457F-94A8-A3A3196F772E}"/>
                </a:ext>
              </a:extLst>
            </p:cNvPr>
            <p:cNvSpPr/>
            <p:nvPr/>
          </p:nvSpPr>
          <p:spPr>
            <a:xfrm rot="7782167">
              <a:off x="2617478" y="511737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等腰三角形 82">
              <a:extLst>
                <a:ext uri="{FF2B5EF4-FFF2-40B4-BE49-F238E27FC236}">
                  <a16:creationId xmlns:a16="http://schemas.microsoft.com/office/drawing/2014/main" id="{276E0E27-04C4-414B-8461-78EEDFAC4558}"/>
                </a:ext>
              </a:extLst>
            </p:cNvPr>
            <p:cNvSpPr/>
            <p:nvPr/>
          </p:nvSpPr>
          <p:spPr>
            <a:xfrm rot="11418892">
              <a:off x="2930258" y="501933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2" name="TextBox 4">
            <a:extLst>
              <a:ext uri="{FF2B5EF4-FFF2-40B4-BE49-F238E27FC236}">
                <a16:creationId xmlns:a16="http://schemas.microsoft.com/office/drawing/2014/main" id="{82930A09-54FE-49BA-AD4A-CDD5B301BCEF}"/>
              </a:ext>
            </a:extLst>
          </p:cNvPr>
          <p:cNvSpPr txBox="1"/>
          <p:nvPr/>
        </p:nvSpPr>
        <p:spPr>
          <a:xfrm>
            <a:off x="1739958" y="6143150"/>
            <a:ext cx="207364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Unknown Face</a:t>
            </a:r>
            <a:endParaRPr lang="zh-CN" altLang="en-US" b="1" dirty="0"/>
          </a:p>
        </p:txBody>
      </p:sp>
    </p:spTree>
    <p:extLst>
      <p:ext uri="{BB962C8B-B14F-4D97-AF65-F5344CB8AC3E}">
        <p14:creationId xmlns:p14="http://schemas.microsoft.com/office/powerpoint/2010/main" val="34616319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7">
            <a:extLst>
              <a:ext uri="{FF2B5EF4-FFF2-40B4-BE49-F238E27FC236}">
                <a16:creationId xmlns:a16="http://schemas.microsoft.com/office/drawing/2014/main" id="{B72433C0-65C7-4898-B8FF-C4A907AC5303}"/>
              </a:ext>
            </a:extLst>
          </p:cNvPr>
          <p:cNvSpPr txBox="1"/>
          <p:nvPr/>
        </p:nvSpPr>
        <p:spPr>
          <a:xfrm>
            <a:off x="1141836" y="853679"/>
            <a:ext cx="810789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t>Real-time-detecting</a:t>
            </a:r>
            <a:r>
              <a:rPr kumimoji="1" lang="zh-CN" altLang="en-US" sz="2400" b="1" dirty="0"/>
              <a:t> </a:t>
            </a:r>
            <a:endParaRPr kumimoji="1" lang="en-US" altLang="zh-CN" sz="2400" b="1" dirty="0"/>
          </a:p>
        </p:txBody>
      </p:sp>
      <p:sp>
        <p:nvSpPr>
          <p:cNvPr id="5" name="文本框 28">
            <a:extLst>
              <a:ext uri="{FF2B5EF4-FFF2-40B4-BE49-F238E27FC236}">
                <a16:creationId xmlns:a16="http://schemas.microsoft.com/office/drawing/2014/main" id="{FE100898-829C-44B3-AFF2-E255933473F4}"/>
              </a:ext>
            </a:extLst>
          </p:cNvPr>
          <p:cNvSpPr txBox="1"/>
          <p:nvPr/>
        </p:nvSpPr>
        <p:spPr>
          <a:xfrm>
            <a:off x="1149928" y="527310"/>
            <a:ext cx="484970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Main Algorithm &amp; Technology</a:t>
            </a:r>
            <a:endParaRPr lang="zh-CN" altLang="en-US" sz="2000" dirty="0"/>
          </a:p>
        </p:txBody>
      </p:sp>
      <p:grpSp>
        <p:nvGrpSpPr>
          <p:cNvPr id="6" name="组合 5">
            <a:extLst>
              <a:ext uri="{FF2B5EF4-FFF2-40B4-BE49-F238E27FC236}">
                <a16:creationId xmlns:a16="http://schemas.microsoft.com/office/drawing/2014/main" id="{B0A28D54-096F-4B19-904E-A3BC66DB8FAE}"/>
              </a:ext>
            </a:extLst>
          </p:cNvPr>
          <p:cNvGrpSpPr/>
          <p:nvPr/>
        </p:nvGrpSpPr>
        <p:grpSpPr>
          <a:xfrm>
            <a:off x="361585" y="319672"/>
            <a:ext cx="720883" cy="1107447"/>
            <a:chOff x="716766" y="736383"/>
            <a:chExt cx="3046471" cy="4977948"/>
          </a:xfrm>
          <a:noFill/>
        </p:grpSpPr>
        <p:sp>
          <p:nvSpPr>
            <p:cNvPr id="7" name="等腰三角形 6">
              <a:extLst>
                <a:ext uri="{FF2B5EF4-FFF2-40B4-BE49-F238E27FC236}">
                  <a16:creationId xmlns:a16="http://schemas.microsoft.com/office/drawing/2014/main" id="{F05ED679-8107-4973-9B6A-40B8125B764B}"/>
                </a:ext>
              </a:extLst>
            </p:cNvPr>
            <p:cNvSpPr/>
            <p:nvPr/>
          </p:nvSpPr>
          <p:spPr>
            <a:xfrm rot="4162658">
              <a:off x="722645" y="7806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等腰三角形 7">
              <a:extLst>
                <a:ext uri="{FF2B5EF4-FFF2-40B4-BE49-F238E27FC236}">
                  <a16:creationId xmlns:a16="http://schemas.microsoft.com/office/drawing/2014/main" id="{F485B76D-92E2-400B-910B-EB43CA5D73FA}"/>
                </a:ext>
              </a:extLst>
            </p:cNvPr>
            <p:cNvSpPr/>
            <p:nvPr/>
          </p:nvSpPr>
          <p:spPr>
            <a:xfrm rot="7782167">
              <a:off x="1024508" y="113398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等腰三角形 8">
              <a:extLst>
                <a:ext uri="{FF2B5EF4-FFF2-40B4-BE49-F238E27FC236}">
                  <a16:creationId xmlns:a16="http://schemas.microsoft.com/office/drawing/2014/main" id="{C3604EF1-22DF-4B43-A919-6833CF8EFD06}"/>
                </a:ext>
              </a:extLst>
            </p:cNvPr>
            <p:cNvSpPr/>
            <p:nvPr/>
          </p:nvSpPr>
          <p:spPr>
            <a:xfrm rot="11457533">
              <a:off x="1325280" y="104305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等腰三角形 9">
              <a:extLst>
                <a:ext uri="{FF2B5EF4-FFF2-40B4-BE49-F238E27FC236}">
                  <a16:creationId xmlns:a16="http://schemas.microsoft.com/office/drawing/2014/main" id="{169468FF-F667-47DF-99B5-9BCD7750EFD1}"/>
                </a:ext>
              </a:extLst>
            </p:cNvPr>
            <p:cNvSpPr/>
            <p:nvPr/>
          </p:nvSpPr>
          <p:spPr>
            <a:xfrm rot="7782167">
              <a:off x="1739898" y="12576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等腰三角形 10">
              <a:extLst>
                <a:ext uri="{FF2B5EF4-FFF2-40B4-BE49-F238E27FC236}">
                  <a16:creationId xmlns:a16="http://schemas.microsoft.com/office/drawing/2014/main" id="{53189FB5-D67D-4BAD-A045-F0E95504F2D3}"/>
                </a:ext>
              </a:extLst>
            </p:cNvPr>
            <p:cNvSpPr/>
            <p:nvPr/>
          </p:nvSpPr>
          <p:spPr>
            <a:xfrm rot="7782167">
              <a:off x="2457105" y="13813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等腰三角形 11">
              <a:extLst>
                <a:ext uri="{FF2B5EF4-FFF2-40B4-BE49-F238E27FC236}">
                  <a16:creationId xmlns:a16="http://schemas.microsoft.com/office/drawing/2014/main" id="{603664CC-F7D2-4486-AC2A-045660B7F3F2}"/>
                </a:ext>
              </a:extLst>
            </p:cNvPr>
            <p:cNvSpPr/>
            <p:nvPr/>
          </p:nvSpPr>
          <p:spPr>
            <a:xfrm rot="11457533">
              <a:off x="2040668" y="115304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等腰三角形 12">
              <a:extLst>
                <a:ext uri="{FF2B5EF4-FFF2-40B4-BE49-F238E27FC236}">
                  <a16:creationId xmlns:a16="http://schemas.microsoft.com/office/drawing/2014/main" id="{847D99FB-EDA8-4880-BAD6-6DBEB8E36653}"/>
                </a:ext>
              </a:extLst>
            </p:cNvPr>
            <p:cNvSpPr/>
            <p:nvPr/>
          </p:nvSpPr>
          <p:spPr>
            <a:xfrm rot="11418892">
              <a:off x="2761871" y="128740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等腰三角形 13">
              <a:extLst>
                <a:ext uri="{FF2B5EF4-FFF2-40B4-BE49-F238E27FC236}">
                  <a16:creationId xmlns:a16="http://schemas.microsoft.com/office/drawing/2014/main" id="{472A68B8-20D3-4875-9B51-DE4F64FFB128}"/>
                </a:ext>
              </a:extLst>
            </p:cNvPr>
            <p:cNvSpPr/>
            <p:nvPr/>
          </p:nvSpPr>
          <p:spPr>
            <a:xfrm rot="7782167">
              <a:off x="3166281" y="151545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等腰三角形 14">
              <a:extLst>
                <a:ext uri="{FF2B5EF4-FFF2-40B4-BE49-F238E27FC236}">
                  <a16:creationId xmlns:a16="http://schemas.microsoft.com/office/drawing/2014/main" id="{5E8A8950-59BF-4F1A-917F-F3F23E83D4C7}"/>
                </a:ext>
              </a:extLst>
            </p:cNvPr>
            <p:cNvSpPr/>
            <p:nvPr/>
          </p:nvSpPr>
          <p:spPr>
            <a:xfrm rot="7782167">
              <a:off x="2707092" y="204578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等腰三角形 15">
              <a:extLst>
                <a:ext uri="{FF2B5EF4-FFF2-40B4-BE49-F238E27FC236}">
                  <a16:creationId xmlns:a16="http://schemas.microsoft.com/office/drawing/2014/main" id="{5DD4E750-7AC1-421B-B3BE-CE11DFB64BDA}"/>
                </a:ext>
              </a:extLst>
            </p:cNvPr>
            <p:cNvSpPr/>
            <p:nvPr/>
          </p:nvSpPr>
          <p:spPr>
            <a:xfrm rot="11418892">
              <a:off x="3011238" y="195844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等腰三角形 16">
              <a:extLst>
                <a:ext uri="{FF2B5EF4-FFF2-40B4-BE49-F238E27FC236}">
                  <a16:creationId xmlns:a16="http://schemas.microsoft.com/office/drawing/2014/main" id="{2040CF4E-F9DB-467F-9B5D-459BEA527AB6}"/>
                </a:ext>
              </a:extLst>
            </p:cNvPr>
            <p:cNvSpPr/>
            <p:nvPr/>
          </p:nvSpPr>
          <p:spPr>
            <a:xfrm rot="7782167">
              <a:off x="2243349" y="2591275"/>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等腰三角形 17">
              <a:extLst>
                <a:ext uri="{FF2B5EF4-FFF2-40B4-BE49-F238E27FC236}">
                  <a16:creationId xmlns:a16="http://schemas.microsoft.com/office/drawing/2014/main" id="{4B1242F0-EBDA-4B72-967B-2CCA98383558}"/>
                </a:ext>
              </a:extLst>
            </p:cNvPr>
            <p:cNvSpPr/>
            <p:nvPr/>
          </p:nvSpPr>
          <p:spPr>
            <a:xfrm rot="11418892">
              <a:off x="2550628" y="247962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等腰三角形 18">
              <a:extLst>
                <a:ext uri="{FF2B5EF4-FFF2-40B4-BE49-F238E27FC236}">
                  <a16:creationId xmlns:a16="http://schemas.microsoft.com/office/drawing/2014/main" id="{E07C169A-9E27-4B9A-A51D-76B5B741B31D}"/>
                </a:ext>
              </a:extLst>
            </p:cNvPr>
            <p:cNvSpPr/>
            <p:nvPr/>
          </p:nvSpPr>
          <p:spPr>
            <a:xfrm rot="7782167">
              <a:off x="1778149" y="312110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等腰三角形 19">
              <a:extLst>
                <a:ext uri="{FF2B5EF4-FFF2-40B4-BE49-F238E27FC236}">
                  <a16:creationId xmlns:a16="http://schemas.microsoft.com/office/drawing/2014/main" id="{A3FBACD8-E92C-4853-A562-9A9C80C3EA24}"/>
                </a:ext>
              </a:extLst>
            </p:cNvPr>
            <p:cNvSpPr/>
            <p:nvPr/>
          </p:nvSpPr>
          <p:spPr>
            <a:xfrm rot="11418892">
              <a:off x="2087622" y="303002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等腰三角形 20">
              <a:extLst>
                <a:ext uri="{FF2B5EF4-FFF2-40B4-BE49-F238E27FC236}">
                  <a16:creationId xmlns:a16="http://schemas.microsoft.com/office/drawing/2014/main" id="{52D2DF49-AE84-4F80-A1A8-B96B69417F88}"/>
                </a:ext>
              </a:extLst>
            </p:cNvPr>
            <p:cNvSpPr/>
            <p:nvPr/>
          </p:nvSpPr>
          <p:spPr>
            <a:xfrm rot="7782167">
              <a:off x="1326458" y="365513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等腰三角形 21">
              <a:extLst>
                <a:ext uri="{FF2B5EF4-FFF2-40B4-BE49-F238E27FC236}">
                  <a16:creationId xmlns:a16="http://schemas.microsoft.com/office/drawing/2014/main" id="{ABAAE0A7-6D77-4296-B3F2-0682EBBC51FC}"/>
                </a:ext>
              </a:extLst>
            </p:cNvPr>
            <p:cNvSpPr/>
            <p:nvPr/>
          </p:nvSpPr>
          <p:spPr>
            <a:xfrm rot="11418892">
              <a:off x="1635931" y="356405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等腰三角形 22">
              <a:extLst>
                <a:ext uri="{FF2B5EF4-FFF2-40B4-BE49-F238E27FC236}">
                  <a16:creationId xmlns:a16="http://schemas.microsoft.com/office/drawing/2014/main" id="{890B8C7B-90FB-4973-AC3C-01CE1E668125}"/>
                </a:ext>
              </a:extLst>
            </p:cNvPr>
            <p:cNvSpPr/>
            <p:nvPr/>
          </p:nvSpPr>
          <p:spPr>
            <a:xfrm rot="7782167">
              <a:off x="863654" y="42008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等腰三角形 23">
              <a:extLst>
                <a:ext uri="{FF2B5EF4-FFF2-40B4-BE49-F238E27FC236}">
                  <a16:creationId xmlns:a16="http://schemas.microsoft.com/office/drawing/2014/main" id="{1DD0A541-D731-4E3D-BC98-EFE172183F5D}"/>
                </a:ext>
              </a:extLst>
            </p:cNvPr>
            <p:cNvSpPr/>
            <p:nvPr/>
          </p:nvSpPr>
          <p:spPr>
            <a:xfrm rot="11418892">
              <a:off x="1173127" y="409543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等腰三角形 24">
              <a:extLst>
                <a:ext uri="{FF2B5EF4-FFF2-40B4-BE49-F238E27FC236}">
                  <a16:creationId xmlns:a16="http://schemas.microsoft.com/office/drawing/2014/main" id="{8A065E1A-9251-4C8C-84A1-E9BFC11DBF1E}"/>
                </a:ext>
              </a:extLst>
            </p:cNvPr>
            <p:cNvSpPr/>
            <p:nvPr/>
          </p:nvSpPr>
          <p:spPr>
            <a:xfrm rot="4162658">
              <a:off x="972013" y="145137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等腰三角形 25">
              <a:extLst>
                <a:ext uri="{FF2B5EF4-FFF2-40B4-BE49-F238E27FC236}">
                  <a16:creationId xmlns:a16="http://schemas.microsoft.com/office/drawing/2014/main" id="{B78D873D-F936-4328-BAC2-92134A879753}"/>
                </a:ext>
              </a:extLst>
            </p:cNvPr>
            <p:cNvSpPr/>
            <p:nvPr/>
          </p:nvSpPr>
          <p:spPr>
            <a:xfrm rot="7782167">
              <a:off x="1138428" y="486222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等腰三角形 26">
              <a:extLst>
                <a:ext uri="{FF2B5EF4-FFF2-40B4-BE49-F238E27FC236}">
                  <a16:creationId xmlns:a16="http://schemas.microsoft.com/office/drawing/2014/main" id="{BC24CB2B-AFCB-425E-973E-D5A7FBC241D2}"/>
                </a:ext>
              </a:extLst>
            </p:cNvPr>
            <p:cNvSpPr/>
            <p:nvPr/>
          </p:nvSpPr>
          <p:spPr>
            <a:xfrm rot="11418892">
              <a:off x="716766" y="464109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等腰三角形 27">
              <a:extLst>
                <a:ext uri="{FF2B5EF4-FFF2-40B4-BE49-F238E27FC236}">
                  <a16:creationId xmlns:a16="http://schemas.microsoft.com/office/drawing/2014/main" id="{BE7678CC-9702-4787-A7E5-1EEE55FB61B2}"/>
                </a:ext>
              </a:extLst>
            </p:cNvPr>
            <p:cNvSpPr/>
            <p:nvPr/>
          </p:nvSpPr>
          <p:spPr>
            <a:xfrm rot="11418892">
              <a:off x="1465496" y="477846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等腰三角形 28">
              <a:extLst>
                <a:ext uri="{FF2B5EF4-FFF2-40B4-BE49-F238E27FC236}">
                  <a16:creationId xmlns:a16="http://schemas.microsoft.com/office/drawing/2014/main" id="{5C020CE2-D8F7-4B40-93C2-AD4C8D8D8DA0}"/>
                </a:ext>
              </a:extLst>
            </p:cNvPr>
            <p:cNvSpPr/>
            <p:nvPr/>
          </p:nvSpPr>
          <p:spPr>
            <a:xfrm rot="7782167">
              <a:off x="1889313" y="49969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等腰三角形 29">
              <a:extLst>
                <a:ext uri="{FF2B5EF4-FFF2-40B4-BE49-F238E27FC236}">
                  <a16:creationId xmlns:a16="http://schemas.microsoft.com/office/drawing/2014/main" id="{915D614F-8A9C-49A8-814C-F5AC643EEE63}"/>
                </a:ext>
              </a:extLst>
            </p:cNvPr>
            <p:cNvSpPr/>
            <p:nvPr/>
          </p:nvSpPr>
          <p:spPr>
            <a:xfrm rot="11418892">
              <a:off x="2202093" y="48989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等腰三角形 30">
              <a:extLst>
                <a:ext uri="{FF2B5EF4-FFF2-40B4-BE49-F238E27FC236}">
                  <a16:creationId xmlns:a16="http://schemas.microsoft.com/office/drawing/2014/main" id="{1668CCED-206C-443A-BEBC-8314B653EE45}"/>
                </a:ext>
              </a:extLst>
            </p:cNvPr>
            <p:cNvSpPr/>
            <p:nvPr/>
          </p:nvSpPr>
          <p:spPr>
            <a:xfrm rot="7782167">
              <a:off x="2617478" y="511737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等腰三角形 31">
              <a:extLst>
                <a:ext uri="{FF2B5EF4-FFF2-40B4-BE49-F238E27FC236}">
                  <a16:creationId xmlns:a16="http://schemas.microsoft.com/office/drawing/2014/main" id="{C0C355BD-93AD-4784-B918-3C758942E7D2}"/>
                </a:ext>
              </a:extLst>
            </p:cNvPr>
            <p:cNvSpPr/>
            <p:nvPr/>
          </p:nvSpPr>
          <p:spPr>
            <a:xfrm rot="11418892">
              <a:off x="2930258" y="501933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3" name="右箭头 17">
            <a:extLst>
              <a:ext uri="{FF2B5EF4-FFF2-40B4-BE49-F238E27FC236}">
                <a16:creationId xmlns:a16="http://schemas.microsoft.com/office/drawing/2014/main" id="{D46F9AB4-4AC5-47DC-B5D6-5E6B8B75CCC5}"/>
              </a:ext>
            </a:extLst>
          </p:cNvPr>
          <p:cNvSpPr/>
          <p:nvPr/>
        </p:nvSpPr>
        <p:spPr>
          <a:xfrm>
            <a:off x="4808758" y="3031189"/>
            <a:ext cx="978408"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右箭头 19">
            <a:extLst>
              <a:ext uri="{FF2B5EF4-FFF2-40B4-BE49-F238E27FC236}">
                <a16:creationId xmlns:a16="http://schemas.microsoft.com/office/drawing/2014/main" id="{928A752E-486B-4672-A460-08009FD2DAA1}"/>
              </a:ext>
            </a:extLst>
          </p:cNvPr>
          <p:cNvSpPr/>
          <p:nvPr/>
        </p:nvSpPr>
        <p:spPr>
          <a:xfrm>
            <a:off x="8333478" y="3007791"/>
            <a:ext cx="978408"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5" name="表格 34">
            <a:extLst>
              <a:ext uri="{FF2B5EF4-FFF2-40B4-BE49-F238E27FC236}">
                <a16:creationId xmlns:a16="http://schemas.microsoft.com/office/drawing/2014/main" id="{81B2CABB-5C83-45A4-AF0C-E8700DD0609C}"/>
              </a:ext>
            </a:extLst>
          </p:cNvPr>
          <p:cNvGraphicFramePr>
            <a:graphicFrameLocks noGrp="1"/>
          </p:cNvGraphicFramePr>
          <p:nvPr>
            <p:extLst>
              <p:ext uri="{D42A27DB-BD31-4B8C-83A1-F6EECF244321}">
                <p14:modId xmlns:p14="http://schemas.microsoft.com/office/powerpoint/2010/main" val="1708913693"/>
              </p:ext>
            </p:extLst>
          </p:nvPr>
        </p:nvGraphicFramePr>
        <p:xfrm>
          <a:off x="1912498" y="3023770"/>
          <a:ext cx="2896260" cy="457200"/>
        </p:xfrm>
        <a:graphic>
          <a:graphicData uri="http://schemas.openxmlformats.org/drawingml/2006/table">
            <a:tbl>
              <a:tblPr firstRow="1" bandRow="1">
                <a:tableStyleId>{306799F8-075E-4A3A-A7F6-7FBC6576F1A4}</a:tableStyleId>
              </a:tblPr>
              <a:tblGrid>
                <a:gridCol w="2896260">
                  <a:extLst>
                    <a:ext uri="{9D8B030D-6E8A-4147-A177-3AD203B41FA5}">
                      <a16:colId xmlns:a16="http://schemas.microsoft.com/office/drawing/2014/main" val="3447708001"/>
                    </a:ext>
                  </a:extLst>
                </a:gridCol>
              </a:tblGrid>
              <a:tr h="432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dirty="0"/>
                        <a:t>Object</a:t>
                      </a:r>
                      <a:r>
                        <a:rPr kumimoji="1" lang="zh-CN" altLang="en-US" sz="2400" dirty="0"/>
                        <a:t> </a:t>
                      </a:r>
                      <a:r>
                        <a:rPr kumimoji="1" lang="en-US" altLang="zh-CN" sz="2400" dirty="0"/>
                        <a:t>detection</a:t>
                      </a:r>
                      <a:r>
                        <a:rPr kumimoji="1" lang="zh-CN" altLang="en-US" sz="2400" dirty="0"/>
                        <a:t> </a:t>
                      </a:r>
                    </a:p>
                  </a:txBody>
                  <a:tcPr>
                    <a:solidFill>
                      <a:schemeClr val="accent1"/>
                    </a:solidFill>
                  </a:tcPr>
                </a:tc>
                <a:extLst>
                  <a:ext uri="{0D108BD9-81ED-4DB2-BD59-A6C34878D82A}">
                    <a16:rowId xmlns:a16="http://schemas.microsoft.com/office/drawing/2014/main" val="576460628"/>
                  </a:ext>
                </a:extLst>
              </a:tr>
            </a:tbl>
          </a:graphicData>
        </a:graphic>
      </p:graphicFrame>
      <p:graphicFrame>
        <p:nvGraphicFramePr>
          <p:cNvPr id="38" name="表格 37">
            <a:extLst>
              <a:ext uri="{FF2B5EF4-FFF2-40B4-BE49-F238E27FC236}">
                <a16:creationId xmlns:a16="http://schemas.microsoft.com/office/drawing/2014/main" id="{C7A27734-B757-4AE4-AB46-8C9BFFCB2BD8}"/>
              </a:ext>
            </a:extLst>
          </p:cNvPr>
          <p:cNvGraphicFramePr>
            <a:graphicFrameLocks noGrp="1"/>
          </p:cNvGraphicFramePr>
          <p:nvPr>
            <p:extLst>
              <p:ext uri="{D42A27DB-BD31-4B8C-83A1-F6EECF244321}">
                <p14:modId xmlns:p14="http://schemas.microsoft.com/office/powerpoint/2010/main" val="2644697605"/>
              </p:ext>
            </p:extLst>
          </p:nvPr>
        </p:nvGraphicFramePr>
        <p:xfrm>
          <a:off x="5787166" y="3021507"/>
          <a:ext cx="2546312" cy="457200"/>
        </p:xfrm>
        <a:graphic>
          <a:graphicData uri="http://schemas.openxmlformats.org/drawingml/2006/table">
            <a:tbl>
              <a:tblPr firstRow="1" bandRow="1">
                <a:tableStyleId>{306799F8-075E-4A3A-A7F6-7FBC6576F1A4}</a:tableStyleId>
              </a:tblPr>
              <a:tblGrid>
                <a:gridCol w="2546312">
                  <a:extLst>
                    <a:ext uri="{9D8B030D-6E8A-4147-A177-3AD203B41FA5}">
                      <a16:colId xmlns:a16="http://schemas.microsoft.com/office/drawing/2014/main" val="3447708001"/>
                    </a:ext>
                  </a:extLst>
                </a:gridCol>
              </a:tblGrid>
              <a:tr h="432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dirty="0"/>
                        <a:t>CNN</a:t>
                      </a:r>
                      <a:r>
                        <a:rPr kumimoji="1" lang="zh-CN" altLang="en-US" sz="2400" dirty="0"/>
                        <a:t> </a:t>
                      </a:r>
                      <a:r>
                        <a:rPr kumimoji="1" lang="en-US" altLang="zh-CN" sz="2400" dirty="0"/>
                        <a:t>framework</a:t>
                      </a:r>
                      <a:endParaRPr kumimoji="1" lang="zh-CN" altLang="en-US" sz="2400" dirty="0"/>
                    </a:p>
                  </a:txBody>
                  <a:tcPr>
                    <a:solidFill>
                      <a:schemeClr val="accent1"/>
                    </a:solidFill>
                  </a:tcPr>
                </a:tc>
                <a:extLst>
                  <a:ext uri="{0D108BD9-81ED-4DB2-BD59-A6C34878D82A}">
                    <a16:rowId xmlns:a16="http://schemas.microsoft.com/office/drawing/2014/main" val="576460628"/>
                  </a:ext>
                </a:extLst>
              </a:tr>
            </a:tbl>
          </a:graphicData>
        </a:graphic>
      </p:graphicFrame>
      <p:graphicFrame>
        <p:nvGraphicFramePr>
          <p:cNvPr id="39" name="表格 38">
            <a:extLst>
              <a:ext uri="{FF2B5EF4-FFF2-40B4-BE49-F238E27FC236}">
                <a16:creationId xmlns:a16="http://schemas.microsoft.com/office/drawing/2014/main" id="{ED48918F-CFCE-4EC3-85E7-98E9BC827060}"/>
              </a:ext>
            </a:extLst>
          </p:cNvPr>
          <p:cNvGraphicFramePr>
            <a:graphicFrameLocks noGrp="1"/>
          </p:cNvGraphicFramePr>
          <p:nvPr>
            <p:extLst>
              <p:ext uri="{D42A27DB-BD31-4B8C-83A1-F6EECF244321}">
                <p14:modId xmlns:p14="http://schemas.microsoft.com/office/powerpoint/2010/main" val="3967966924"/>
              </p:ext>
            </p:extLst>
          </p:nvPr>
        </p:nvGraphicFramePr>
        <p:xfrm>
          <a:off x="9311886" y="3007791"/>
          <a:ext cx="978408" cy="457200"/>
        </p:xfrm>
        <a:graphic>
          <a:graphicData uri="http://schemas.openxmlformats.org/drawingml/2006/table">
            <a:tbl>
              <a:tblPr firstRow="1" bandRow="1">
                <a:tableStyleId>{306799F8-075E-4A3A-A7F6-7FBC6576F1A4}</a:tableStyleId>
              </a:tblPr>
              <a:tblGrid>
                <a:gridCol w="978408">
                  <a:extLst>
                    <a:ext uri="{9D8B030D-6E8A-4147-A177-3AD203B41FA5}">
                      <a16:colId xmlns:a16="http://schemas.microsoft.com/office/drawing/2014/main" val="3447708001"/>
                    </a:ext>
                  </a:extLst>
                </a:gridCol>
              </a:tblGrid>
              <a:tr h="432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dirty="0"/>
                        <a:t>yolo</a:t>
                      </a:r>
                      <a:endParaRPr kumimoji="1" lang="zh-CN" altLang="en-US" sz="2400" dirty="0"/>
                    </a:p>
                  </a:txBody>
                  <a:tcPr>
                    <a:solidFill>
                      <a:schemeClr val="accent1"/>
                    </a:solidFill>
                  </a:tcPr>
                </a:tc>
                <a:extLst>
                  <a:ext uri="{0D108BD9-81ED-4DB2-BD59-A6C34878D82A}">
                    <a16:rowId xmlns:a16="http://schemas.microsoft.com/office/drawing/2014/main" val="576460628"/>
                  </a:ext>
                </a:extLst>
              </a:tr>
            </a:tbl>
          </a:graphicData>
        </a:graphic>
      </p:graphicFrame>
      <p:sp>
        <p:nvSpPr>
          <p:cNvPr id="40" name="文本框 39">
            <a:extLst>
              <a:ext uri="{FF2B5EF4-FFF2-40B4-BE49-F238E27FC236}">
                <a16:creationId xmlns:a16="http://schemas.microsoft.com/office/drawing/2014/main" id="{9DEE9570-3199-4844-87EF-1EF73B4A1F87}"/>
              </a:ext>
            </a:extLst>
          </p:cNvPr>
          <p:cNvSpPr txBox="1"/>
          <p:nvPr/>
        </p:nvSpPr>
        <p:spPr>
          <a:xfrm>
            <a:off x="6096000" y="1531875"/>
            <a:ext cx="4966732"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t>Accurate</a:t>
            </a:r>
          </a:p>
          <a:p>
            <a:pPr marL="285750" indent="-285750">
              <a:buFont typeface="Arial" panose="020B0604020202020204" pitchFamily="34" charset="0"/>
              <a:buChar char="•"/>
            </a:pPr>
            <a:r>
              <a:rPr kumimoji="1" lang="en-US" altLang="zh-CN" sz="2400" dirty="0"/>
              <a:t>Flexible</a:t>
            </a:r>
          </a:p>
          <a:p>
            <a:pPr marL="285750" indent="-285750">
              <a:buFont typeface="Arial" panose="020B0604020202020204" pitchFamily="34" charset="0"/>
              <a:buChar char="•"/>
            </a:pPr>
            <a:r>
              <a:rPr kumimoji="1" lang="en-US" altLang="zh-CN" sz="2400" dirty="0"/>
              <a:t>Fast</a:t>
            </a:r>
            <a:endParaRPr kumimoji="1" lang="zh-CN" altLang="en-US" sz="2400" dirty="0"/>
          </a:p>
        </p:txBody>
      </p:sp>
      <p:sp>
        <p:nvSpPr>
          <p:cNvPr id="41" name="文本框 40">
            <a:extLst>
              <a:ext uri="{FF2B5EF4-FFF2-40B4-BE49-F238E27FC236}">
                <a16:creationId xmlns:a16="http://schemas.microsoft.com/office/drawing/2014/main" id="{292EC1E0-B499-4938-AD92-9BD837324E62}"/>
              </a:ext>
            </a:extLst>
          </p:cNvPr>
          <p:cNvSpPr txBox="1"/>
          <p:nvPr/>
        </p:nvSpPr>
        <p:spPr>
          <a:xfrm>
            <a:off x="2772017" y="1901208"/>
            <a:ext cx="2036741" cy="461665"/>
          </a:xfrm>
          <a:prstGeom prst="rect">
            <a:avLst/>
          </a:prstGeom>
          <a:noFill/>
        </p:spPr>
        <p:txBody>
          <a:bodyPr wrap="square" rtlCol="0">
            <a:spAutoFit/>
          </a:bodyPr>
          <a:lstStyle/>
          <a:p>
            <a:r>
              <a:rPr kumimoji="1" lang="en-US" altLang="zh-CN" sz="2400" b="1" dirty="0"/>
              <a:t>Key</a:t>
            </a:r>
            <a:r>
              <a:rPr kumimoji="1" lang="zh-CN" altLang="en-US" sz="2400" b="1" dirty="0"/>
              <a:t> </a:t>
            </a:r>
            <a:r>
              <a:rPr kumimoji="1" lang="en-US" altLang="zh-CN" sz="2400" b="1" dirty="0"/>
              <a:t>factors</a:t>
            </a:r>
            <a:endParaRPr kumimoji="1" lang="zh-CN" altLang="en-US" sz="2400" b="1" dirty="0"/>
          </a:p>
        </p:txBody>
      </p:sp>
      <p:pic>
        <p:nvPicPr>
          <p:cNvPr id="42" name="图片 41">
            <a:extLst>
              <a:ext uri="{FF2B5EF4-FFF2-40B4-BE49-F238E27FC236}">
                <a16:creationId xmlns:a16="http://schemas.microsoft.com/office/drawing/2014/main" id="{A10307EA-9EFF-404A-ACFC-E301BD8563E5}"/>
              </a:ext>
            </a:extLst>
          </p:cNvPr>
          <p:cNvPicPr>
            <a:picLocks noChangeAspect="1"/>
          </p:cNvPicPr>
          <p:nvPr/>
        </p:nvPicPr>
        <p:blipFill>
          <a:blip r:embed="rId2"/>
          <a:stretch>
            <a:fillRect/>
          </a:stretch>
        </p:blipFill>
        <p:spPr>
          <a:xfrm>
            <a:off x="1677374" y="3715098"/>
            <a:ext cx="8837252" cy="2794781"/>
          </a:xfrm>
          <a:prstGeom prst="rect">
            <a:avLst/>
          </a:prstGeom>
        </p:spPr>
      </p:pic>
    </p:spTree>
    <p:extLst>
      <p:ext uri="{BB962C8B-B14F-4D97-AF65-F5344CB8AC3E}">
        <p14:creationId xmlns:p14="http://schemas.microsoft.com/office/powerpoint/2010/main" val="15075154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arn(inVertical)">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ppt_x"/>
                                          </p:val>
                                        </p:tav>
                                        <p:tav tm="100000">
                                          <p:val>
                                            <p:strVal val="#ppt_x"/>
                                          </p:val>
                                        </p:tav>
                                      </p:tavLst>
                                    </p:anim>
                                    <p:anim calcmode="lin" valueType="num">
                                      <p:cBhvr additive="base">
                                        <p:cTn id="3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0"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7">
            <a:extLst>
              <a:ext uri="{FF2B5EF4-FFF2-40B4-BE49-F238E27FC236}">
                <a16:creationId xmlns:a16="http://schemas.microsoft.com/office/drawing/2014/main" id="{9D7B6D89-DD36-44A8-BB1E-1A7D88496597}"/>
              </a:ext>
            </a:extLst>
          </p:cNvPr>
          <p:cNvSpPr txBox="1"/>
          <p:nvPr/>
        </p:nvSpPr>
        <p:spPr>
          <a:xfrm>
            <a:off x="1141836" y="853679"/>
            <a:ext cx="810789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t>Why</a:t>
            </a:r>
            <a:r>
              <a:rPr kumimoji="1" lang="zh-CN" altLang="en-US" sz="2400" b="1" dirty="0"/>
              <a:t> </a:t>
            </a:r>
            <a:r>
              <a:rPr kumimoji="1" lang="en-US" altLang="zh-CN" sz="2400" b="1" dirty="0"/>
              <a:t>yolo</a:t>
            </a:r>
            <a:r>
              <a:rPr kumimoji="1" lang="zh-CN" altLang="en-US" sz="2400" b="1" dirty="0"/>
              <a:t> </a:t>
            </a:r>
            <a:r>
              <a:rPr kumimoji="1" lang="en-US" altLang="zh-CN" sz="2400" b="1" dirty="0"/>
              <a:t>:</a:t>
            </a:r>
            <a:r>
              <a:rPr kumimoji="1" lang="zh-CN" altLang="en-US" sz="2400" b="1" dirty="0"/>
              <a:t> </a:t>
            </a:r>
            <a:r>
              <a:rPr kumimoji="1" lang="en-US" altLang="zh-CN" sz="2400" b="1" dirty="0"/>
              <a:t>cause</a:t>
            </a:r>
            <a:r>
              <a:rPr kumimoji="1" lang="zh-CN" altLang="en-US" sz="2400" b="1" dirty="0"/>
              <a:t> </a:t>
            </a:r>
            <a:r>
              <a:rPr kumimoji="1" lang="en-US" altLang="zh-CN" sz="2400" b="1" dirty="0"/>
              <a:t>you</a:t>
            </a:r>
            <a:r>
              <a:rPr kumimoji="1" lang="zh-CN" altLang="en-US" sz="2400" b="1" dirty="0"/>
              <a:t> </a:t>
            </a:r>
            <a:r>
              <a:rPr kumimoji="1" lang="en-US" altLang="zh-CN" sz="2400" b="1" dirty="0"/>
              <a:t>only</a:t>
            </a:r>
            <a:r>
              <a:rPr kumimoji="1" lang="zh-CN" altLang="en-US" sz="2400" b="1" dirty="0"/>
              <a:t> </a:t>
            </a:r>
            <a:r>
              <a:rPr kumimoji="1" lang="en-US" altLang="zh-CN" sz="2400" b="1" dirty="0"/>
              <a:t>look</a:t>
            </a:r>
            <a:r>
              <a:rPr kumimoji="1" lang="zh-CN" altLang="en-US" sz="2400" b="1" dirty="0"/>
              <a:t> </a:t>
            </a:r>
            <a:r>
              <a:rPr kumimoji="1" lang="en-US" altLang="zh-CN" sz="2400" b="1" dirty="0"/>
              <a:t>once</a:t>
            </a:r>
            <a:endParaRPr kumimoji="1" lang="zh-CN" altLang="en-US" sz="2400" b="1" dirty="0"/>
          </a:p>
        </p:txBody>
      </p:sp>
      <p:sp>
        <p:nvSpPr>
          <p:cNvPr id="5" name="文本框 28">
            <a:extLst>
              <a:ext uri="{FF2B5EF4-FFF2-40B4-BE49-F238E27FC236}">
                <a16:creationId xmlns:a16="http://schemas.microsoft.com/office/drawing/2014/main" id="{594426D4-B121-488C-AEAC-A947E2A9E213}"/>
              </a:ext>
            </a:extLst>
          </p:cNvPr>
          <p:cNvSpPr txBox="1"/>
          <p:nvPr/>
        </p:nvSpPr>
        <p:spPr>
          <a:xfrm>
            <a:off x="1149928" y="527310"/>
            <a:ext cx="484970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Main Algorithm &amp; Technology</a:t>
            </a:r>
            <a:endParaRPr lang="zh-CN" altLang="en-US" sz="2000" dirty="0"/>
          </a:p>
        </p:txBody>
      </p:sp>
      <p:grpSp>
        <p:nvGrpSpPr>
          <p:cNvPr id="6" name="组合 5">
            <a:extLst>
              <a:ext uri="{FF2B5EF4-FFF2-40B4-BE49-F238E27FC236}">
                <a16:creationId xmlns:a16="http://schemas.microsoft.com/office/drawing/2014/main" id="{5EB82BD2-89B7-49EA-B219-903AAA5D01F9}"/>
              </a:ext>
            </a:extLst>
          </p:cNvPr>
          <p:cNvGrpSpPr/>
          <p:nvPr/>
        </p:nvGrpSpPr>
        <p:grpSpPr>
          <a:xfrm>
            <a:off x="361585" y="319672"/>
            <a:ext cx="720883" cy="1107447"/>
            <a:chOff x="716766" y="736383"/>
            <a:chExt cx="3046471" cy="4977948"/>
          </a:xfrm>
          <a:noFill/>
        </p:grpSpPr>
        <p:sp>
          <p:nvSpPr>
            <p:cNvPr id="7" name="等腰三角形 6">
              <a:extLst>
                <a:ext uri="{FF2B5EF4-FFF2-40B4-BE49-F238E27FC236}">
                  <a16:creationId xmlns:a16="http://schemas.microsoft.com/office/drawing/2014/main" id="{1153BF3D-40A9-49B2-8736-B4BB879DE550}"/>
                </a:ext>
              </a:extLst>
            </p:cNvPr>
            <p:cNvSpPr/>
            <p:nvPr/>
          </p:nvSpPr>
          <p:spPr>
            <a:xfrm rot="4162658">
              <a:off x="722645" y="7806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等腰三角形 7">
              <a:extLst>
                <a:ext uri="{FF2B5EF4-FFF2-40B4-BE49-F238E27FC236}">
                  <a16:creationId xmlns:a16="http://schemas.microsoft.com/office/drawing/2014/main" id="{9A6CEF04-72BA-4553-AA20-0DE4423761A8}"/>
                </a:ext>
              </a:extLst>
            </p:cNvPr>
            <p:cNvSpPr/>
            <p:nvPr/>
          </p:nvSpPr>
          <p:spPr>
            <a:xfrm rot="7782167">
              <a:off x="1024508" y="113398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等腰三角形 8">
              <a:extLst>
                <a:ext uri="{FF2B5EF4-FFF2-40B4-BE49-F238E27FC236}">
                  <a16:creationId xmlns:a16="http://schemas.microsoft.com/office/drawing/2014/main" id="{CEEE1C2F-4F5F-43CD-BAF2-88FA09B14935}"/>
                </a:ext>
              </a:extLst>
            </p:cNvPr>
            <p:cNvSpPr/>
            <p:nvPr/>
          </p:nvSpPr>
          <p:spPr>
            <a:xfrm rot="11457533">
              <a:off x="1325280" y="104305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等腰三角形 9">
              <a:extLst>
                <a:ext uri="{FF2B5EF4-FFF2-40B4-BE49-F238E27FC236}">
                  <a16:creationId xmlns:a16="http://schemas.microsoft.com/office/drawing/2014/main" id="{2E8EAEAD-99B3-4D18-8AAC-DDB4601EE488}"/>
                </a:ext>
              </a:extLst>
            </p:cNvPr>
            <p:cNvSpPr/>
            <p:nvPr/>
          </p:nvSpPr>
          <p:spPr>
            <a:xfrm rot="7782167">
              <a:off x="1739898" y="12576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等腰三角形 10">
              <a:extLst>
                <a:ext uri="{FF2B5EF4-FFF2-40B4-BE49-F238E27FC236}">
                  <a16:creationId xmlns:a16="http://schemas.microsoft.com/office/drawing/2014/main" id="{990F8DBE-41F4-429D-878D-CC57974DE52D}"/>
                </a:ext>
              </a:extLst>
            </p:cNvPr>
            <p:cNvSpPr/>
            <p:nvPr/>
          </p:nvSpPr>
          <p:spPr>
            <a:xfrm rot="7782167">
              <a:off x="2457105" y="13813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等腰三角形 11">
              <a:extLst>
                <a:ext uri="{FF2B5EF4-FFF2-40B4-BE49-F238E27FC236}">
                  <a16:creationId xmlns:a16="http://schemas.microsoft.com/office/drawing/2014/main" id="{67EC70F5-1D73-4633-B226-02A801F89885}"/>
                </a:ext>
              </a:extLst>
            </p:cNvPr>
            <p:cNvSpPr/>
            <p:nvPr/>
          </p:nvSpPr>
          <p:spPr>
            <a:xfrm rot="11457533">
              <a:off x="2040668" y="115304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等腰三角形 12">
              <a:extLst>
                <a:ext uri="{FF2B5EF4-FFF2-40B4-BE49-F238E27FC236}">
                  <a16:creationId xmlns:a16="http://schemas.microsoft.com/office/drawing/2014/main" id="{1026BBB9-1716-4561-A816-CC3499D8657B}"/>
                </a:ext>
              </a:extLst>
            </p:cNvPr>
            <p:cNvSpPr/>
            <p:nvPr/>
          </p:nvSpPr>
          <p:spPr>
            <a:xfrm rot="11418892">
              <a:off x="2761871" y="128740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等腰三角形 13">
              <a:extLst>
                <a:ext uri="{FF2B5EF4-FFF2-40B4-BE49-F238E27FC236}">
                  <a16:creationId xmlns:a16="http://schemas.microsoft.com/office/drawing/2014/main" id="{11EF02EF-00DD-4003-BAFF-D044D674A175}"/>
                </a:ext>
              </a:extLst>
            </p:cNvPr>
            <p:cNvSpPr/>
            <p:nvPr/>
          </p:nvSpPr>
          <p:spPr>
            <a:xfrm rot="7782167">
              <a:off x="3166281" y="151545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等腰三角形 14">
              <a:extLst>
                <a:ext uri="{FF2B5EF4-FFF2-40B4-BE49-F238E27FC236}">
                  <a16:creationId xmlns:a16="http://schemas.microsoft.com/office/drawing/2014/main" id="{CBC4F628-BAA9-4904-8E6B-A90B771D8F69}"/>
                </a:ext>
              </a:extLst>
            </p:cNvPr>
            <p:cNvSpPr/>
            <p:nvPr/>
          </p:nvSpPr>
          <p:spPr>
            <a:xfrm rot="7782167">
              <a:off x="2707092" y="204578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等腰三角形 15">
              <a:extLst>
                <a:ext uri="{FF2B5EF4-FFF2-40B4-BE49-F238E27FC236}">
                  <a16:creationId xmlns:a16="http://schemas.microsoft.com/office/drawing/2014/main" id="{594FE952-FA95-4D31-B7FF-8772C1CE333E}"/>
                </a:ext>
              </a:extLst>
            </p:cNvPr>
            <p:cNvSpPr/>
            <p:nvPr/>
          </p:nvSpPr>
          <p:spPr>
            <a:xfrm rot="11418892">
              <a:off x="3011238" y="195844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等腰三角形 16">
              <a:extLst>
                <a:ext uri="{FF2B5EF4-FFF2-40B4-BE49-F238E27FC236}">
                  <a16:creationId xmlns:a16="http://schemas.microsoft.com/office/drawing/2014/main" id="{A440192B-FD0D-450D-93FF-DF98E27EBBF5}"/>
                </a:ext>
              </a:extLst>
            </p:cNvPr>
            <p:cNvSpPr/>
            <p:nvPr/>
          </p:nvSpPr>
          <p:spPr>
            <a:xfrm rot="7782167">
              <a:off x="2243349" y="2591275"/>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等腰三角形 17">
              <a:extLst>
                <a:ext uri="{FF2B5EF4-FFF2-40B4-BE49-F238E27FC236}">
                  <a16:creationId xmlns:a16="http://schemas.microsoft.com/office/drawing/2014/main" id="{2E9326BB-BFF4-4A81-B1A2-BC7E79BAFA41}"/>
                </a:ext>
              </a:extLst>
            </p:cNvPr>
            <p:cNvSpPr/>
            <p:nvPr/>
          </p:nvSpPr>
          <p:spPr>
            <a:xfrm rot="11418892">
              <a:off x="2550628" y="247962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等腰三角形 18">
              <a:extLst>
                <a:ext uri="{FF2B5EF4-FFF2-40B4-BE49-F238E27FC236}">
                  <a16:creationId xmlns:a16="http://schemas.microsoft.com/office/drawing/2014/main" id="{9AEEEB54-B9AC-4D25-A5B9-C7879B7799B6}"/>
                </a:ext>
              </a:extLst>
            </p:cNvPr>
            <p:cNvSpPr/>
            <p:nvPr/>
          </p:nvSpPr>
          <p:spPr>
            <a:xfrm rot="7782167">
              <a:off x="1778149" y="312110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等腰三角形 19">
              <a:extLst>
                <a:ext uri="{FF2B5EF4-FFF2-40B4-BE49-F238E27FC236}">
                  <a16:creationId xmlns:a16="http://schemas.microsoft.com/office/drawing/2014/main" id="{97D97340-BDCC-4B97-A2ED-A101411348EB}"/>
                </a:ext>
              </a:extLst>
            </p:cNvPr>
            <p:cNvSpPr/>
            <p:nvPr/>
          </p:nvSpPr>
          <p:spPr>
            <a:xfrm rot="11418892">
              <a:off x="2087622" y="303002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等腰三角形 20">
              <a:extLst>
                <a:ext uri="{FF2B5EF4-FFF2-40B4-BE49-F238E27FC236}">
                  <a16:creationId xmlns:a16="http://schemas.microsoft.com/office/drawing/2014/main" id="{3E5FCDC9-E583-4EEE-8048-AB8AEE2206A7}"/>
                </a:ext>
              </a:extLst>
            </p:cNvPr>
            <p:cNvSpPr/>
            <p:nvPr/>
          </p:nvSpPr>
          <p:spPr>
            <a:xfrm rot="7782167">
              <a:off x="1326458" y="365513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等腰三角形 21">
              <a:extLst>
                <a:ext uri="{FF2B5EF4-FFF2-40B4-BE49-F238E27FC236}">
                  <a16:creationId xmlns:a16="http://schemas.microsoft.com/office/drawing/2014/main" id="{72680C18-E277-4001-A102-AC9171A0A703}"/>
                </a:ext>
              </a:extLst>
            </p:cNvPr>
            <p:cNvSpPr/>
            <p:nvPr/>
          </p:nvSpPr>
          <p:spPr>
            <a:xfrm rot="11418892">
              <a:off x="1635931" y="356405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等腰三角形 22">
              <a:extLst>
                <a:ext uri="{FF2B5EF4-FFF2-40B4-BE49-F238E27FC236}">
                  <a16:creationId xmlns:a16="http://schemas.microsoft.com/office/drawing/2014/main" id="{16434873-E669-40EC-9F08-F21C691C2A88}"/>
                </a:ext>
              </a:extLst>
            </p:cNvPr>
            <p:cNvSpPr/>
            <p:nvPr/>
          </p:nvSpPr>
          <p:spPr>
            <a:xfrm rot="7782167">
              <a:off x="863654" y="42008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等腰三角形 23">
              <a:extLst>
                <a:ext uri="{FF2B5EF4-FFF2-40B4-BE49-F238E27FC236}">
                  <a16:creationId xmlns:a16="http://schemas.microsoft.com/office/drawing/2014/main" id="{CA6F4347-84F9-4253-8984-833F4E596B50}"/>
                </a:ext>
              </a:extLst>
            </p:cNvPr>
            <p:cNvSpPr/>
            <p:nvPr/>
          </p:nvSpPr>
          <p:spPr>
            <a:xfrm rot="11418892">
              <a:off x="1173127" y="409543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等腰三角形 24">
              <a:extLst>
                <a:ext uri="{FF2B5EF4-FFF2-40B4-BE49-F238E27FC236}">
                  <a16:creationId xmlns:a16="http://schemas.microsoft.com/office/drawing/2014/main" id="{812F352B-217F-4D6A-8B4E-843C9B2A8001}"/>
                </a:ext>
              </a:extLst>
            </p:cNvPr>
            <p:cNvSpPr/>
            <p:nvPr/>
          </p:nvSpPr>
          <p:spPr>
            <a:xfrm rot="4162658">
              <a:off x="972013" y="145137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等腰三角形 25">
              <a:extLst>
                <a:ext uri="{FF2B5EF4-FFF2-40B4-BE49-F238E27FC236}">
                  <a16:creationId xmlns:a16="http://schemas.microsoft.com/office/drawing/2014/main" id="{68731019-7540-43B3-98B1-AFFA9120AE9F}"/>
                </a:ext>
              </a:extLst>
            </p:cNvPr>
            <p:cNvSpPr/>
            <p:nvPr/>
          </p:nvSpPr>
          <p:spPr>
            <a:xfrm rot="7782167">
              <a:off x="1138428" y="486222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等腰三角形 26">
              <a:extLst>
                <a:ext uri="{FF2B5EF4-FFF2-40B4-BE49-F238E27FC236}">
                  <a16:creationId xmlns:a16="http://schemas.microsoft.com/office/drawing/2014/main" id="{630DDC7E-3F5A-43E0-B78E-5845DA5ABE2F}"/>
                </a:ext>
              </a:extLst>
            </p:cNvPr>
            <p:cNvSpPr/>
            <p:nvPr/>
          </p:nvSpPr>
          <p:spPr>
            <a:xfrm rot="11418892">
              <a:off x="716766" y="464109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等腰三角形 27">
              <a:extLst>
                <a:ext uri="{FF2B5EF4-FFF2-40B4-BE49-F238E27FC236}">
                  <a16:creationId xmlns:a16="http://schemas.microsoft.com/office/drawing/2014/main" id="{446D4C8A-F502-40C2-A4F5-ED41759E68A9}"/>
                </a:ext>
              </a:extLst>
            </p:cNvPr>
            <p:cNvSpPr/>
            <p:nvPr/>
          </p:nvSpPr>
          <p:spPr>
            <a:xfrm rot="11418892">
              <a:off x="1465496" y="477846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等腰三角形 28">
              <a:extLst>
                <a:ext uri="{FF2B5EF4-FFF2-40B4-BE49-F238E27FC236}">
                  <a16:creationId xmlns:a16="http://schemas.microsoft.com/office/drawing/2014/main" id="{6DEC7921-C565-43A3-B6E7-24BD6BF6BFBC}"/>
                </a:ext>
              </a:extLst>
            </p:cNvPr>
            <p:cNvSpPr/>
            <p:nvPr/>
          </p:nvSpPr>
          <p:spPr>
            <a:xfrm rot="7782167">
              <a:off x="1889313" y="49969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等腰三角形 29">
              <a:extLst>
                <a:ext uri="{FF2B5EF4-FFF2-40B4-BE49-F238E27FC236}">
                  <a16:creationId xmlns:a16="http://schemas.microsoft.com/office/drawing/2014/main" id="{FD6DA66D-E29B-475D-BA64-3415F01D5DC0}"/>
                </a:ext>
              </a:extLst>
            </p:cNvPr>
            <p:cNvSpPr/>
            <p:nvPr/>
          </p:nvSpPr>
          <p:spPr>
            <a:xfrm rot="11418892">
              <a:off x="2202093" y="48989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等腰三角形 30">
              <a:extLst>
                <a:ext uri="{FF2B5EF4-FFF2-40B4-BE49-F238E27FC236}">
                  <a16:creationId xmlns:a16="http://schemas.microsoft.com/office/drawing/2014/main" id="{D23317B9-63F0-4286-BC47-C4258A365A1E}"/>
                </a:ext>
              </a:extLst>
            </p:cNvPr>
            <p:cNvSpPr/>
            <p:nvPr/>
          </p:nvSpPr>
          <p:spPr>
            <a:xfrm rot="7782167">
              <a:off x="2617478" y="511737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等腰三角形 31">
              <a:extLst>
                <a:ext uri="{FF2B5EF4-FFF2-40B4-BE49-F238E27FC236}">
                  <a16:creationId xmlns:a16="http://schemas.microsoft.com/office/drawing/2014/main" id="{6E5BCE2A-F76E-4C03-82A1-9DF856356850}"/>
                </a:ext>
              </a:extLst>
            </p:cNvPr>
            <p:cNvSpPr/>
            <p:nvPr/>
          </p:nvSpPr>
          <p:spPr>
            <a:xfrm rot="11418892">
              <a:off x="2930258" y="501933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3" name="矩形 32">
            <a:extLst>
              <a:ext uri="{FF2B5EF4-FFF2-40B4-BE49-F238E27FC236}">
                <a16:creationId xmlns:a16="http://schemas.microsoft.com/office/drawing/2014/main" id="{17C69170-5EAA-4D7F-A802-977589B3F758}"/>
              </a:ext>
            </a:extLst>
          </p:cNvPr>
          <p:cNvSpPr/>
          <p:nvPr/>
        </p:nvSpPr>
        <p:spPr>
          <a:xfrm>
            <a:off x="2739657" y="1739001"/>
            <a:ext cx="7146288" cy="1200329"/>
          </a:xfrm>
          <a:prstGeom prst="rect">
            <a:avLst/>
          </a:prstGeom>
        </p:spPr>
        <p:txBody>
          <a:bodyPr wrap="square">
            <a:spAutoFit/>
          </a:bodyPr>
          <a:lstStyle/>
          <a:p>
            <a:r>
              <a:rPr lang="en" altLang="zh-CN" dirty="0"/>
              <a:t>You only look once: it only requires </a:t>
            </a:r>
            <a:r>
              <a:rPr lang="en-US" altLang="zh-CN" dirty="0"/>
              <a:t>one</a:t>
            </a:r>
            <a:r>
              <a:rPr lang="zh-CN" altLang="en-US" dirty="0"/>
              <a:t> </a:t>
            </a:r>
            <a:r>
              <a:rPr lang="en-US" altLang="zh-CN" dirty="0"/>
              <a:t>time</a:t>
            </a:r>
            <a:r>
              <a:rPr lang="en" altLang="zh-CN" dirty="0"/>
              <a:t> CNN operation</a:t>
            </a:r>
            <a:r>
              <a:rPr lang="en-US" altLang="zh-CN" dirty="0"/>
              <a:t>.T</a:t>
            </a:r>
            <a:r>
              <a:rPr lang="en" altLang="zh-CN" dirty="0"/>
              <a:t>his is a unified framework that provides end-to-end prediction, while real-time implementation is the speed of the Yolo algorithm.</a:t>
            </a:r>
            <a:endParaRPr kumimoji="1" lang="zh-CN" altLang="en-US" dirty="0"/>
          </a:p>
        </p:txBody>
      </p:sp>
      <p:pic>
        <p:nvPicPr>
          <p:cNvPr id="34" name="图片 33">
            <a:extLst>
              <a:ext uri="{FF2B5EF4-FFF2-40B4-BE49-F238E27FC236}">
                <a16:creationId xmlns:a16="http://schemas.microsoft.com/office/drawing/2014/main" id="{2DD5538C-9CD3-4D96-8B81-C7B119F93D5A}"/>
              </a:ext>
            </a:extLst>
          </p:cNvPr>
          <p:cNvPicPr>
            <a:picLocks noChangeAspect="1"/>
          </p:cNvPicPr>
          <p:nvPr/>
        </p:nvPicPr>
        <p:blipFill>
          <a:blip r:embed="rId2"/>
          <a:stretch>
            <a:fillRect/>
          </a:stretch>
        </p:blipFill>
        <p:spPr>
          <a:xfrm>
            <a:off x="945135" y="3429000"/>
            <a:ext cx="9849065" cy="2051888"/>
          </a:xfrm>
          <a:prstGeom prst="rect">
            <a:avLst/>
          </a:prstGeom>
        </p:spPr>
      </p:pic>
      <p:grpSp>
        <p:nvGrpSpPr>
          <p:cNvPr id="37" name="组合 36">
            <a:extLst>
              <a:ext uri="{FF2B5EF4-FFF2-40B4-BE49-F238E27FC236}">
                <a16:creationId xmlns:a16="http://schemas.microsoft.com/office/drawing/2014/main" id="{D08A314B-4182-4396-BEA5-C12507819785}"/>
              </a:ext>
            </a:extLst>
          </p:cNvPr>
          <p:cNvGrpSpPr/>
          <p:nvPr/>
        </p:nvGrpSpPr>
        <p:grpSpPr>
          <a:xfrm>
            <a:off x="268590" y="1180020"/>
            <a:ext cx="11482063" cy="5248311"/>
            <a:chOff x="7795388" y="2515673"/>
            <a:chExt cx="6784644" cy="3101178"/>
          </a:xfrm>
        </p:grpSpPr>
        <p:sp>
          <p:nvSpPr>
            <p:cNvPr id="35" name="文本框 34">
              <a:extLst>
                <a:ext uri="{FF2B5EF4-FFF2-40B4-BE49-F238E27FC236}">
                  <a16:creationId xmlns:a16="http://schemas.microsoft.com/office/drawing/2014/main" id="{3E474240-7AC3-47C4-B57C-F44BB0EDA9A9}"/>
                </a:ext>
              </a:extLst>
            </p:cNvPr>
            <p:cNvSpPr txBox="1"/>
            <p:nvPr/>
          </p:nvSpPr>
          <p:spPr>
            <a:xfrm>
              <a:off x="9186718" y="2515673"/>
              <a:ext cx="4001984" cy="338554"/>
            </a:xfrm>
            <a:prstGeom prst="rect">
              <a:avLst/>
            </a:prstGeom>
            <a:noFill/>
          </p:spPr>
          <p:txBody>
            <a:bodyPr wrap="square" rtlCol="0">
              <a:spAutoFit/>
            </a:bodyPr>
            <a:lstStyle/>
            <a:p>
              <a:pPr algn="ctr"/>
              <a:r>
                <a:rPr kumimoji="1" lang="en-US" altLang="zh-CN" sz="1600" b="1" dirty="0"/>
                <a:t>Yolo</a:t>
              </a:r>
              <a:r>
                <a:rPr kumimoji="1" lang="zh-CN" altLang="en-US" sz="1600" b="1" dirty="0"/>
                <a:t> </a:t>
              </a:r>
              <a:r>
                <a:rPr kumimoji="1" lang="en-US" altLang="zh-CN" sz="1600" b="1" dirty="0"/>
                <a:t>pipeline </a:t>
              </a:r>
              <a:endParaRPr kumimoji="1" lang="zh-CN" altLang="en-US" sz="1600" b="1" dirty="0"/>
            </a:p>
          </p:txBody>
        </p:sp>
        <p:pic>
          <p:nvPicPr>
            <p:cNvPr id="36" name="图片 35">
              <a:extLst>
                <a:ext uri="{FF2B5EF4-FFF2-40B4-BE49-F238E27FC236}">
                  <a16:creationId xmlns:a16="http://schemas.microsoft.com/office/drawing/2014/main" id="{2F414881-3457-4F9F-88A4-858C8E69C416}"/>
                </a:ext>
              </a:extLst>
            </p:cNvPr>
            <p:cNvPicPr>
              <a:picLocks noChangeAspect="1"/>
            </p:cNvPicPr>
            <p:nvPr/>
          </p:nvPicPr>
          <p:blipFill>
            <a:blip r:embed="rId3"/>
            <a:stretch>
              <a:fillRect/>
            </a:stretch>
          </p:blipFill>
          <p:spPr>
            <a:xfrm>
              <a:off x="7795388" y="2771070"/>
              <a:ext cx="6784644" cy="2845781"/>
            </a:xfrm>
            <a:prstGeom prst="rect">
              <a:avLst/>
            </a:prstGeom>
          </p:spPr>
        </p:pic>
      </p:grpSp>
    </p:spTree>
    <p:extLst>
      <p:ext uri="{BB962C8B-B14F-4D97-AF65-F5344CB8AC3E}">
        <p14:creationId xmlns:p14="http://schemas.microsoft.com/office/powerpoint/2010/main" val="42540809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80">
                                          <p:stCondLst>
                                            <p:cond delay="0"/>
                                          </p:stCondLst>
                                        </p:cTn>
                                        <p:tgtEl>
                                          <p:spTgt spid="37"/>
                                        </p:tgtEl>
                                      </p:cBhvr>
                                    </p:animEffect>
                                    <p:anim calcmode="lin" valueType="num">
                                      <p:cBhvr>
                                        <p:cTn id="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3" dur="26">
                                          <p:stCondLst>
                                            <p:cond delay="650"/>
                                          </p:stCondLst>
                                        </p:cTn>
                                        <p:tgtEl>
                                          <p:spTgt spid="37"/>
                                        </p:tgtEl>
                                      </p:cBhvr>
                                      <p:to x="100000" y="60000"/>
                                    </p:animScale>
                                    <p:animScale>
                                      <p:cBhvr>
                                        <p:cTn id="14" dur="166" decel="50000">
                                          <p:stCondLst>
                                            <p:cond delay="676"/>
                                          </p:stCondLst>
                                        </p:cTn>
                                        <p:tgtEl>
                                          <p:spTgt spid="37"/>
                                        </p:tgtEl>
                                      </p:cBhvr>
                                      <p:to x="100000" y="100000"/>
                                    </p:animScale>
                                    <p:animScale>
                                      <p:cBhvr>
                                        <p:cTn id="15" dur="26">
                                          <p:stCondLst>
                                            <p:cond delay="1312"/>
                                          </p:stCondLst>
                                        </p:cTn>
                                        <p:tgtEl>
                                          <p:spTgt spid="37"/>
                                        </p:tgtEl>
                                      </p:cBhvr>
                                      <p:to x="100000" y="80000"/>
                                    </p:animScale>
                                    <p:animScale>
                                      <p:cBhvr>
                                        <p:cTn id="16" dur="166" decel="50000">
                                          <p:stCondLst>
                                            <p:cond delay="1338"/>
                                          </p:stCondLst>
                                        </p:cTn>
                                        <p:tgtEl>
                                          <p:spTgt spid="37"/>
                                        </p:tgtEl>
                                      </p:cBhvr>
                                      <p:to x="100000" y="100000"/>
                                    </p:animScale>
                                    <p:animScale>
                                      <p:cBhvr>
                                        <p:cTn id="17" dur="26">
                                          <p:stCondLst>
                                            <p:cond delay="1642"/>
                                          </p:stCondLst>
                                        </p:cTn>
                                        <p:tgtEl>
                                          <p:spTgt spid="37"/>
                                        </p:tgtEl>
                                      </p:cBhvr>
                                      <p:to x="100000" y="90000"/>
                                    </p:animScale>
                                    <p:animScale>
                                      <p:cBhvr>
                                        <p:cTn id="18" dur="166" decel="50000">
                                          <p:stCondLst>
                                            <p:cond delay="1668"/>
                                          </p:stCondLst>
                                        </p:cTn>
                                        <p:tgtEl>
                                          <p:spTgt spid="37"/>
                                        </p:tgtEl>
                                      </p:cBhvr>
                                      <p:to x="100000" y="100000"/>
                                    </p:animScale>
                                    <p:animScale>
                                      <p:cBhvr>
                                        <p:cTn id="19" dur="26">
                                          <p:stCondLst>
                                            <p:cond delay="1808"/>
                                          </p:stCondLst>
                                        </p:cTn>
                                        <p:tgtEl>
                                          <p:spTgt spid="37"/>
                                        </p:tgtEl>
                                      </p:cBhvr>
                                      <p:to x="100000" y="95000"/>
                                    </p:animScale>
                                    <p:animScale>
                                      <p:cBhvr>
                                        <p:cTn id="20" dur="166" decel="50000">
                                          <p:stCondLst>
                                            <p:cond delay="1834"/>
                                          </p:stCondLst>
                                        </p:cTn>
                                        <p:tgtEl>
                                          <p:spTgt spid="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7">
            <a:extLst>
              <a:ext uri="{FF2B5EF4-FFF2-40B4-BE49-F238E27FC236}">
                <a16:creationId xmlns:a16="http://schemas.microsoft.com/office/drawing/2014/main" id="{84FB93DD-D367-4F09-AF37-090422883776}"/>
              </a:ext>
            </a:extLst>
          </p:cNvPr>
          <p:cNvSpPr txBox="1"/>
          <p:nvPr/>
        </p:nvSpPr>
        <p:spPr>
          <a:xfrm>
            <a:off x="1141836" y="853679"/>
            <a:ext cx="81493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t>Why</a:t>
            </a:r>
            <a:r>
              <a:rPr kumimoji="1" lang="zh-CN" altLang="en-US" sz="2400" b="1" dirty="0"/>
              <a:t> </a:t>
            </a:r>
            <a:r>
              <a:rPr kumimoji="1" lang="en-US" altLang="zh-CN" sz="2400" b="1" dirty="0"/>
              <a:t>yolo3</a:t>
            </a:r>
            <a:r>
              <a:rPr kumimoji="1" lang="zh-CN" altLang="en-US" sz="2400" b="1" dirty="0"/>
              <a:t> </a:t>
            </a:r>
            <a:r>
              <a:rPr kumimoji="1" lang="en-US" altLang="zh-CN" sz="2400" b="1" dirty="0"/>
              <a:t>:</a:t>
            </a:r>
            <a:r>
              <a:rPr kumimoji="1" lang="zh-CN" altLang="en-US" sz="2400" b="1" dirty="0"/>
              <a:t> </a:t>
            </a:r>
            <a:r>
              <a:rPr kumimoji="1" lang="en-US" altLang="zh-CN" sz="2400" b="1" dirty="0"/>
              <a:t>cause</a:t>
            </a:r>
            <a:r>
              <a:rPr kumimoji="1" lang="zh-CN" altLang="en-US" sz="2400" b="1" dirty="0"/>
              <a:t> </a:t>
            </a:r>
            <a:r>
              <a:rPr kumimoji="1" lang="en-US" altLang="zh-CN" sz="2400" b="1" dirty="0"/>
              <a:t>it</a:t>
            </a:r>
            <a:r>
              <a:rPr kumimoji="1" lang="zh-CN" altLang="en-US" sz="2400" b="1" dirty="0"/>
              <a:t> </a:t>
            </a:r>
            <a:r>
              <a:rPr kumimoji="1" lang="en-US" altLang="zh-CN" sz="2400" b="1" dirty="0"/>
              <a:t>is</a:t>
            </a:r>
            <a:r>
              <a:rPr kumimoji="1" lang="zh-CN" altLang="en-US" sz="2400" b="1" dirty="0"/>
              <a:t> </a:t>
            </a:r>
            <a:r>
              <a:rPr kumimoji="1" lang="en-US" altLang="zh-CN" sz="2400" b="1" dirty="0"/>
              <a:t>a</a:t>
            </a:r>
            <a:r>
              <a:rPr kumimoji="1" lang="zh-CN" altLang="en-US" sz="2400" b="1" dirty="0"/>
              <a:t> </a:t>
            </a:r>
            <a:r>
              <a:rPr kumimoji="1" lang="en-US" altLang="zh-CN" sz="2400" b="1" dirty="0"/>
              <a:t>state of art</a:t>
            </a:r>
            <a:endParaRPr kumimoji="1" lang="zh-CN" altLang="en-US" sz="2400" b="1" dirty="0"/>
          </a:p>
          <a:p>
            <a:endParaRPr kumimoji="1" lang="zh-CN" altLang="en-US" sz="2400" b="1" dirty="0"/>
          </a:p>
        </p:txBody>
      </p:sp>
      <p:sp>
        <p:nvSpPr>
          <p:cNvPr id="5" name="文本框 28">
            <a:extLst>
              <a:ext uri="{FF2B5EF4-FFF2-40B4-BE49-F238E27FC236}">
                <a16:creationId xmlns:a16="http://schemas.microsoft.com/office/drawing/2014/main" id="{EC8C2C9F-6A98-47CC-819B-B4B79E069B19}"/>
              </a:ext>
            </a:extLst>
          </p:cNvPr>
          <p:cNvSpPr txBox="1"/>
          <p:nvPr/>
        </p:nvSpPr>
        <p:spPr>
          <a:xfrm>
            <a:off x="1149928" y="527310"/>
            <a:ext cx="484970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Main Algorithm &amp; Technology</a:t>
            </a:r>
            <a:endParaRPr lang="zh-CN" altLang="en-US" sz="2000" dirty="0"/>
          </a:p>
        </p:txBody>
      </p:sp>
      <p:grpSp>
        <p:nvGrpSpPr>
          <p:cNvPr id="6" name="组合 5">
            <a:extLst>
              <a:ext uri="{FF2B5EF4-FFF2-40B4-BE49-F238E27FC236}">
                <a16:creationId xmlns:a16="http://schemas.microsoft.com/office/drawing/2014/main" id="{E65DCC89-D97A-4DF7-987D-0F95EB7C6326}"/>
              </a:ext>
            </a:extLst>
          </p:cNvPr>
          <p:cNvGrpSpPr/>
          <p:nvPr/>
        </p:nvGrpSpPr>
        <p:grpSpPr>
          <a:xfrm>
            <a:off x="361585" y="319672"/>
            <a:ext cx="720883" cy="1107447"/>
            <a:chOff x="716766" y="736383"/>
            <a:chExt cx="3046471" cy="4977948"/>
          </a:xfrm>
          <a:noFill/>
        </p:grpSpPr>
        <p:sp>
          <p:nvSpPr>
            <p:cNvPr id="7" name="等腰三角形 6">
              <a:extLst>
                <a:ext uri="{FF2B5EF4-FFF2-40B4-BE49-F238E27FC236}">
                  <a16:creationId xmlns:a16="http://schemas.microsoft.com/office/drawing/2014/main" id="{161C85A4-72EF-4502-A126-67A04DA91B97}"/>
                </a:ext>
              </a:extLst>
            </p:cNvPr>
            <p:cNvSpPr/>
            <p:nvPr/>
          </p:nvSpPr>
          <p:spPr>
            <a:xfrm rot="4162658">
              <a:off x="722645" y="7806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等腰三角形 7">
              <a:extLst>
                <a:ext uri="{FF2B5EF4-FFF2-40B4-BE49-F238E27FC236}">
                  <a16:creationId xmlns:a16="http://schemas.microsoft.com/office/drawing/2014/main" id="{170D7ED2-E42A-47CF-AF46-933A46B944D3}"/>
                </a:ext>
              </a:extLst>
            </p:cNvPr>
            <p:cNvSpPr/>
            <p:nvPr/>
          </p:nvSpPr>
          <p:spPr>
            <a:xfrm rot="7782167">
              <a:off x="1024508" y="113398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等腰三角形 8">
              <a:extLst>
                <a:ext uri="{FF2B5EF4-FFF2-40B4-BE49-F238E27FC236}">
                  <a16:creationId xmlns:a16="http://schemas.microsoft.com/office/drawing/2014/main" id="{713C4D92-EDEA-488E-9BB5-3074379531A0}"/>
                </a:ext>
              </a:extLst>
            </p:cNvPr>
            <p:cNvSpPr/>
            <p:nvPr/>
          </p:nvSpPr>
          <p:spPr>
            <a:xfrm rot="11457533">
              <a:off x="1325280" y="104305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等腰三角形 9">
              <a:extLst>
                <a:ext uri="{FF2B5EF4-FFF2-40B4-BE49-F238E27FC236}">
                  <a16:creationId xmlns:a16="http://schemas.microsoft.com/office/drawing/2014/main" id="{AC9EB88E-3A41-460D-8B9B-C3AE086C3C20}"/>
                </a:ext>
              </a:extLst>
            </p:cNvPr>
            <p:cNvSpPr/>
            <p:nvPr/>
          </p:nvSpPr>
          <p:spPr>
            <a:xfrm rot="7782167">
              <a:off x="1739898" y="12576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等腰三角形 10">
              <a:extLst>
                <a:ext uri="{FF2B5EF4-FFF2-40B4-BE49-F238E27FC236}">
                  <a16:creationId xmlns:a16="http://schemas.microsoft.com/office/drawing/2014/main" id="{2676F3E5-F799-48FB-BEF9-FA3A5EBCDE24}"/>
                </a:ext>
              </a:extLst>
            </p:cNvPr>
            <p:cNvSpPr/>
            <p:nvPr/>
          </p:nvSpPr>
          <p:spPr>
            <a:xfrm rot="7782167">
              <a:off x="2457105" y="13813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等腰三角形 11">
              <a:extLst>
                <a:ext uri="{FF2B5EF4-FFF2-40B4-BE49-F238E27FC236}">
                  <a16:creationId xmlns:a16="http://schemas.microsoft.com/office/drawing/2014/main" id="{5754D321-D1D8-4A49-8B85-5B27A549DFB9}"/>
                </a:ext>
              </a:extLst>
            </p:cNvPr>
            <p:cNvSpPr/>
            <p:nvPr/>
          </p:nvSpPr>
          <p:spPr>
            <a:xfrm rot="11457533">
              <a:off x="2040668" y="115304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等腰三角形 12">
              <a:extLst>
                <a:ext uri="{FF2B5EF4-FFF2-40B4-BE49-F238E27FC236}">
                  <a16:creationId xmlns:a16="http://schemas.microsoft.com/office/drawing/2014/main" id="{C754A4E4-2624-4D2A-B41E-0B717DEA007E}"/>
                </a:ext>
              </a:extLst>
            </p:cNvPr>
            <p:cNvSpPr/>
            <p:nvPr/>
          </p:nvSpPr>
          <p:spPr>
            <a:xfrm rot="11418892">
              <a:off x="2761871" y="128740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等腰三角形 13">
              <a:extLst>
                <a:ext uri="{FF2B5EF4-FFF2-40B4-BE49-F238E27FC236}">
                  <a16:creationId xmlns:a16="http://schemas.microsoft.com/office/drawing/2014/main" id="{36289EFD-8B38-423C-9D2D-9FD003A0DFAD}"/>
                </a:ext>
              </a:extLst>
            </p:cNvPr>
            <p:cNvSpPr/>
            <p:nvPr/>
          </p:nvSpPr>
          <p:spPr>
            <a:xfrm rot="7782167">
              <a:off x="3166281" y="151545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等腰三角形 14">
              <a:extLst>
                <a:ext uri="{FF2B5EF4-FFF2-40B4-BE49-F238E27FC236}">
                  <a16:creationId xmlns:a16="http://schemas.microsoft.com/office/drawing/2014/main" id="{AB0E0360-CB83-4C9E-AAE8-EE59CC34601E}"/>
                </a:ext>
              </a:extLst>
            </p:cNvPr>
            <p:cNvSpPr/>
            <p:nvPr/>
          </p:nvSpPr>
          <p:spPr>
            <a:xfrm rot="7782167">
              <a:off x="2707092" y="204578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等腰三角形 15">
              <a:extLst>
                <a:ext uri="{FF2B5EF4-FFF2-40B4-BE49-F238E27FC236}">
                  <a16:creationId xmlns:a16="http://schemas.microsoft.com/office/drawing/2014/main" id="{BC69D67C-CD31-45EA-8C67-A2CD76B58451}"/>
                </a:ext>
              </a:extLst>
            </p:cNvPr>
            <p:cNvSpPr/>
            <p:nvPr/>
          </p:nvSpPr>
          <p:spPr>
            <a:xfrm rot="11418892">
              <a:off x="3011238" y="195844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等腰三角形 16">
              <a:extLst>
                <a:ext uri="{FF2B5EF4-FFF2-40B4-BE49-F238E27FC236}">
                  <a16:creationId xmlns:a16="http://schemas.microsoft.com/office/drawing/2014/main" id="{BD15B83F-2EAB-4DC2-89FD-EECCA8D24BB9}"/>
                </a:ext>
              </a:extLst>
            </p:cNvPr>
            <p:cNvSpPr/>
            <p:nvPr/>
          </p:nvSpPr>
          <p:spPr>
            <a:xfrm rot="7782167">
              <a:off x="2243349" y="2591275"/>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等腰三角形 17">
              <a:extLst>
                <a:ext uri="{FF2B5EF4-FFF2-40B4-BE49-F238E27FC236}">
                  <a16:creationId xmlns:a16="http://schemas.microsoft.com/office/drawing/2014/main" id="{C7774EB7-FF75-420B-958C-FCB046B0F719}"/>
                </a:ext>
              </a:extLst>
            </p:cNvPr>
            <p:cNvSpPr/>
            <p:nvPr/>
          </p:nvSpPr>
          <p:spPr>
            <a:xfrm rot="11418892">
              <a:off x="2550628" y="247962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等腰三角形 18">
              <a:extLst>
                <a:ext uri="{FF2B5EF4-FFF2-40B4-BE49-F238E27FC236}">
                  <a16:creationId xmlns:a16="http://schemas.microsoft.com/office/drawing/2014/main" id="{AA5D1878-C02E-4EB0-BD21-E99BCCC309F3}"/>
                </a:ext>
              </a:extLst>
            </p:cNvPr>
            <p:cNvSpPr/>
            <p:nvPr/>
          </p:nvSpPr>
          <p:spPr>
            <a:xfrm rot="7782167">
              <a:off x="1778149" y="312110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等腰三角形 19">
              <a:extLst>
                <a:ext uri="{FF2B5EF4-FFF2-40B4-BE49-F238E27FC236}">
                  <a16:creationId xmlns:a16="http://schemas.microsoft.com/office/drawing/2014/main" id="{E51EFBAE-A809-480C-BF60-9024AE14051F}"/>
                </a:ext>
              </a:extLst>
            </p:cNvPr>
            <p:cNvSpPr/>
            <p:nvPr/>
          </p:nvSpPr>
          <p:spPr>
            <a:xfrm rot="11418892">
              <a:off x="2087622" y="303002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等腰三角形 20">
              <a:extLst>
                <a:ext uri="{FF2B5EF4-FFF2-40B4-BE49-F238E27FC236}">
                  <a16:creationId xmlns:a16="http://schemas.microsoft.com/office/drawing/2014/main" id="{F33AC106-2247-4DBB-92C7-1D2A1B1B848D}"/>
                </a:ext>
              </a:extLst>
            </p:cNvPr>
            <p:cNvSpPr/>
            <p:nvPr/>
          </p:nvSpPr>
          <p:spPr>
            <a:xfrm rot="7782167">
              <a:off x="1326458" y="365513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等腰三角形 21">
              <a:extLst>
                <a:ext uri="{FF2B5EF4-FFF2-40B4-BE49-F238E27FC236}">
                  <a16:creationId xmlns:a16="http://schemas.microsoft.com/office/drawing/2014/main" id="{1841657E-999C-44B0-84FC-C05B47482665}"/>
                </a:ext>
              </a:extLst>
            </p:cNvPr>
            <p:cNvSpPr/>
            <p:nvPr/>
          </p:nvSpPr>
          <p:spPr>
            <a:xfrm rot="11418892">
              <a:off x="1635931" y="356405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等腰三角形 22">
              <a:extLst>
                <a:ext uri="{FF2B5EF4-FFF2-40B4-BE49-F238E27FC236}">
                  <a16:creationId xmlns:a16="http://schemas.microsoft.com/office/drawing/2014/main" id="{EA4C0999-2954-4B41-8C9B-CABE29BDD5B2}"/>
                </a:ext>
              </a:extLst>
            </p:cNvPr>
            <p:cNvSpPr/>
            <p:nvPr/>
          </p:nvSpPr>
          <p:spPr>
            <a:xfrm rot="7782167">
              <a:off x="863654" y="42008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等腰三角形 23">
              <a:extLst>
                <a:ext uri="{FF2B5EF4-FFF2-40B4-BE49-F238E27FC236}">
                  <a16:creationId xmlns:a16="http://schemas.microsoft.com/office/drawing/2014/main" id="{E4581EE0-89BB-475D-9B54-8D9FA7ACAE9B}"/>
                </a:ext>
              </a:extLst>
            </p:cNvPr>
            <p:cNvSpPr/>
            <p:nvPr/>
          </p:nvSpPr>
          <p:spPr>
            <a:xfrm rot="11418892">
              <a:off x="1173127" y="409543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等腰三角形 24">
              <a:extLst>
                <a:ext uri="{FF2B5EF4-FFF2-40B4-BE49-F238E27FC236}">
                  <a16:creationId xmlns:a16="http://schemas.microsoft.com/office/drawing/2014/main" id="{9CA9BFF3-3E19-4A9A-A1F6-F46604773039}"/>
                </a:ext>
              </a:extLst>
            </p:cNvPr>
            <p:cNvSpPr/>
            <p:nvPr/>
          </p:nvSpPr>
          <p:spPr>
            <a:xfrm rot="4162658">
              <a:off x="972013" y="145137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等腰三角形 25">
              <a:extLst>
                <a:ext uri="{FF2B5EF4-FFF2-40B4-BE49-F238E27FC236}">
                  <a16:creationId xmlns:a16="http://schemas.microsoft.com/office/drawing/2014/main" id="{CC2A05FD-8D90-41FB-98B0-1B6A97D101CB}"/>
                </a:ext>
              </a:extLst>
            </p:cNvPr>
            <p:cNvSpPr/>
            <p:nvPr/>
          </p:nvSpPr>
          <p:spPr>
            <a:xfrm rot="7782167">
              <a:off x="1138428" y="486222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等腰三角形 26">
              <a:extLst>
                <a:ext uri="{FF2B5EF4-FFF2-40B4-BE49-F238E27FC236}">
                  <a16:creationId xmlns:a16="http://schemas.microsoft.com/office/drawing/2014/main" id="{61F6D1F4-54F2-43B3-889B-CA0BA2E1C069}"/>
                </a:ext>
              </a:extLst>
            </p:cNvPr>
            <p:cNvSpPr/>
            <p:nvPr/>
          </p:nvSpPr>
          <p:spPr>
            <a:xfrm rot="11418892">
              <a:off x="716766" y="464109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等腰三角形 27">
              <a:extLst>
                <a:ext uri="{FF2B5EF4-FFF2-40B4-BE49-F238E27FC236}">
                  <a16:creationId xmlns:a16="http://schemas.microsoft.com/office/drawing/2014/main" id="{D375F99E-6F3B-4094-AA39-E05E75BF2D55}"/>
                </a:ext>
              </a:extLst>
            </p:cNvPr>
            <p:cNvSpPr/>
            <p:nvPr/>
          </p:nvSpPr>
          <p:spPr>
            <a:xfrm rot="11418892">
              <a:off x="1465496" y="477846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等腰三角形 28">
              <a:extLst>
                <a:ext uri="{FF2B5EF4-FFF2-40B4-BE49-F238E27FC236}">
                  <a16:creationId xmlns:a16="http://schemas.microsoft.com/office/drawing/2014/main" id="{DEC58355-220D-4F2F-B0FD-3C564AD35D13}"/>
                </a:ext>
              </a:extLst>
            </p:cNvPr>
            <p:cNvSpPr/>
            <p:nvPr/>
          </p:nvSpPr>
          <p:spPr>
            <a:xfrm rot="7782167">
              <a:off x="1889313" y="49969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等腰三角形 29">
              <a:extLst>
                <a:ext uri="{FF2B5EF4-FFF2-40B4-BE49-F238E27FC236}">
                  <a16:creationId xmlns:a16="http://schemas.microsoft.com/office/drawing/2014/main" id="{9AC50248-ED3F-4B11-AC48-1C366557662A}"/>
                </a:ext>
              </a:extLst>
            </p:cNvPr>
            <p:cNvSpPr/>
            <p:nvPr/>
          </p:nvSpPr>
          <p:spPr>
            <a:xfrm rot="11418892">
              <a:off x="2202093" y="48989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等腰三角形 30">
              <a:extLst>
                <a:ext uri="{FF2B5EF4-FFF2-40B4-BE49-F238E27FC236}">
                  <a16:creationId xmlns:a16="http://schemas.microsoft.com/office/drawing/2014/main" id="{EF5CDBEE-85BF-4E26-8BAB-1E1D11026C6E}"/>
                </a:ext>
              </a:extLst>
            </p:cNvPr>
            <p:cNvSpPr/>
            <p:nvPr/>
          </p:nvSpPr>
          <p:spPr>
            <a:xfrm rot="7782167">
              <a:off x="2617478" y="511737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等腰三角形 31">
              <a:extLst>
                <a:ext uri="{FF2B5EF4-FFF2-40B4-BE49-F238E27FC236}">
                  <a16:creationId xmlns:a16="http://schemas.microsoft.com/office/drawing/2014/main" id="{95BCE529-01F5-458F-9864-7D19E6EB7DCF}"/>
                </a:ext>
              </a:extLst>
            </p:cNvPr>
            <p:cNvSpPr/>
            <p:nvPr/>
          </p:nvSpPr>
          <p:spPr>
            <a:xfrm rot="11418892">
              <a:off x="2930258" y="501933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33" name="图片 32">
            <a:extLst>
              <a:ext uri="{FF2B5EF4-FFF2-40B4-BE49-F238E27FC236}">
                <a16:creationId xmlns:a16="http://schemas.microsoft.com/office/drawing/2014/main" id="{B56B106B-AE36-4F2C-82C3-6A0F617B84C8}"/>
              </a:ext>
            </a:extLst>
          </p:cNvPr>
          <p:cNvPicPr>
            <a:picLocks noChangeAspect="1"/>
          </p:cNvPicPr>
          <p:nvPr/>
        </p:nvPicPr>
        <p:blipFill>
          <a:blip r:embed="rId2"/>
          <a:stretch>
            <a:fillRect/>
          </a:stretch>
        </p:blipFill>
        <p:spPr>
          <a:xfrm>
            <a:off x="5999633" y="1853390"/>
            <a:ext cx="5404397" cy="3758540"/>
          </a:xfrm>
          <a:prstGeom prst="rect">
            <a:avLst/>
          </a:prstGeom>
        </p:spPr>
      </p:pic>
      <p:sp>
        <p:nvSpPr>
          <p:cNvPr id="34" name="文本框 33">
            <a:extLst>
              <a:ext uri="{FF2B5EF4-FFF2-40B4-BE49-F238E27FC236}">
                <a16:creationId xmlns:a16="http://schemas.microsoft.com/office/drawing/2014/main" id="{F8D7FC59-3338-416F-87E6-79E51316361B}"/>
              </a:ext>
            </a:extLst>
          </p:cNvPr>
          <p:cNvSpPr txBox="1"/>
          <p:nvPr/>
        </p:nvSpPr>
        <p:spPr>
          <a:xfrm>
            <a:off x="1046866" y="2439998"/>
            <a:ext cx="4358243" cy="2585323"/>
          </a:xfrm>
          <a:prstGeom prst="rect">
            <a:avLst/>
          </a:prstGeom>
          <a:noFill/>
        </p:spPr>
        <p:txBody>
          <a:bodyPr wrap="square" rtlCol="0">
            <a:spAutoFit/>
          </a:bodyPr>
          <a:lstStyle/>
          <a:p>
            <a:r>
              <a:rPr lang="en" altLang="zh-CN" dirty="0"/>
              <a:t>YOLOv3 is by far the most balanced target detection network for speed and accuracy. Through the integration of a variety of advanced methods, the YOLO series of short boards (very fast, not good at detecting small objects, etc.) are all completed. Achieve amazing results and speed of grouping</a:t>
            </a:r>
            <a:endParaRPr kumimoji="1" lang="zh-CN" altLang="en-US" dirty="0"/>
          </a:p>
        </p:txBody>
      </p:sp>
    </p:spTree>
    <p:extLst>
      <p:ext uri="{BB962C8B-B14F-4D97-AF65-F5344CB8AC3E}">
        <p14:creationId xmlns:p14="http://schemas.microsoft.com/office/powerpoint/2010/main" val="332708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接连接符 94">
            <a:extLst>
              <a:ext uri="{FF2B5EF4-FFF2-40B4-BE49-F238E27FC236}">
                <a16:creationId xmlns:a16="http://schemas.microsoft.com/office/drawing/2014/main" id="{BAE09A9F-D360-4268-9495-5DE9EDCB5F5E}"/>
              </a:ext>
            </a:extLst>
          </p:cNvPr>
          <p:cNvCxnSpPr>
            <a:cxnSpLocks/>
          </p:cNvCxnSpPr>
          <p:nvPr/>
        </p:nvCxnSpPr>
        <p:spPr>
          <a:xfrm flipV="1">
            <a:off x="9572529" y="4839723"/>
            <a:ext cx="1123355" cy="1"/>
          </a:xfrm>
          <a:prstGeom prst="line">
            <a:avLst/>
          </a:prstGeom>
          <a:ln w="79375" cap="rnd"/>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08233A50-1906-4600-A8BE-C4D95F08AD1F}"/>
              </a:ext>
            </a:extLst>
          </p:cNvPr>
          <p:cNvCxnSpPr>
            <a:cxnSpLocks/>
          </p:cNvCxnSpPr>
          <p:nvPr/>
        </p:nvCxnSpPr>
        <p:spPr>
          <a:xfrm>
            <a:off x="8196751" y="5218353"/>
            <a:ext cx="0" cy="535028"/>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6BEDCA66-A1DE-4343-A4D5-8325FD001262}"/>
              </a:ext>
            </a:extLst>
          </p:cNvPr>
          <p:cNvCxnSpPr>
            <a:cxnSpLocks/>
            <a:stCxn id="42" idx="2"/>
            <a:endCxn id="45" idx="0"/>
          </p:cNvCxnSpPr>
          <p:nvPr/>
        </p:nvCxnSpPr>
        <p:spPr>
          <a:xfrm>
            <a:off x="8189993" y="3881582"/>
            <a:ext cx="3304" cy="391360"/>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4BE7EDF-8265-4415-9A4C-A9667C5DE955}"/>
              </a:ext>
            </a:extLst>
          </p:cNvPr>
          <p:cNvCxnSpPr>
            <a:cxnSpLocks/>
          </p:cNvCxnSpPr>
          <p:nvPr/>
        </p:nvCxnSpPr>
        <p:spPr>
          <a:xfrm flipH="1">
            <a:off x="8206991" y="2581325"/>
            <a:ext cx="0" cy="437844"/>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4" name="文本框 27">
            <a:extLst>
              <a:ext uri="{FF2B5EF4-FFF2-40B4-BE49-F238E27FC236}">
                <a16:creationId xmlns:a16="http://schemas.microsoft.com/office/drawing/2014/main" id="{6CAC848A-6886-4253-AAE0-2E5B10EC00B5}"/>
              </a:ext>
            </a:extLst>
          </p:cNvPr>
          <p:cNvSpPr txBox="1"/>
          <p:nvPr/>
        </p:nvSpPr>
        <p:spPr>
          <a:xfrm>
            <a:off x="1141836" y="853679"/>
            <a:ext cx="810789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t>Fetching</a:t>
            </a:r>
            <a:endParaRPr lang="zh-CN" altLang="en-US" sz="2400" b="1" dirty="0"/>
          </a:p>
        </p:txBody>
      </p:sp>
      <p:sp>
        <p:nvSpPr>
          <p:cNvPr id="5" name="文本框 28">
            <a:extLst>
              <a:ext uri="{FF2B5EF4-FFF2-40B4-BE49-F238E27FC236}">
                <a16:creationId xmlns:a16="http://schemas.microsoft.com/office/drawing/2014/main" id="{0816C0BB-314D-4599-A235-BB345B299792}"/>
              </a:ext>
            </a:extLst>
          </p:cNvPr>
          <p:cNvSpPr txBox="1"/>
          <p:nvPr/>
        </p:nvSpPr>
        <p:spPr>
          <a:xfrm>
            <a:off x="1149928" y="527310"/>
            <a:ext cx="484970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Main Algorithm &amp; Technology</a:t>
            </a:r>
            <a:endParaRPr lang="zh-CN" altLang="en-US" sz="2000" dirty="0"/>
          </a:p>
        </p:txBody>
      </p:sp>
      <p:grpSp>
        <p:nvGrpSpPr>
          <p:cNvPr id="6" name="组合 5">
            <a:extLst>
              <a:ext uri="{FF2B5EF4-FFF2-40B4-BE49-F238E27FC236}">
                <a16:creationId xmlns:a16="http://schemas.microsoft.com/office/drawing/2014/main" id="{821FD0B2-C0BC-4BED-8DCB-FA8A45DF21C1}"/>
              </a:ext>
            </a:extLst>
          </p:cNvPr>
          <p:cNvGrpSpPr/>
          <p:nvPr/>
        </p:nvGrpSpPr>
        <p:grpSpPr>
          <a:xfrm>
            <a:off x="361585" y="319672"/>
            <a:ext cx="720883" cy="1107447"/>
            <a:chOff x="716766" y="736383"/>
            <a:chExt cx="3046471" cy="4977948"/>
          </a:xfrm>
          <a:noFill/>
        </p:grpSpPr>
        <p:sp>
          <p:nvSpPr>
            <p:cNvPr id="7" name="等腰三角形 6">
              <a:extLst>
                <a:ext uri="{FF2B5EF4-FFF2-40B4-BE49-F238E27FC236}">
                  <a16:creationId xmlns:a16="http://schemas.microsoft.com/office/drawing/2014/main" id="{4AE25370-B337-4722-AEC3-B9D455FBDA2C}"/>
                </a:ext>
              </a:extLst>
            </p:cNvPr>
            <p:cNvSpPr/>
            <p:nvPr/>
          </p:nvSpPr>
          <p:spPr>
            <a:xfrm rot="4162658">
              <a:off x="722645" y="7806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等腰三角形 7">
              <a:extLst>
                <a:ext uri="{FF2B5EF4-FFF2-40B4-BE49-F238E27FC236}">
                  <a16:creationId xmlns:a16="http://schemas.microsoft.com/office/drawing/2014/main" id="{C5D76D71-3B69-4B3D-9B99-28D7DDBEA90C}"/>
                </a:ext>
              </a:extLst>
            </p:cNvPr>
            <p:cNvSpPr/>
            <p:nvPr/>
          </p:nvSpPr>
          <p:spPr>
            <a:xfrm rot="7782167">
              <a:off x="1024508" y="113398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等腰三角形 8">
              <a:extLst>
                <a:ext uri="{FF2B5EF4-FFF2-40B4-BE49-F238E27FC236}">
                  <a16:creationId xmlns:a16="http://schemas.microsoft.com/office/drawing/2014/main" id="{8E6938B6-07D5-44AE-A064-15D4016EB9A3}"/>
                </a:ext>
              </a:extLst>
            </p:cNvPr>
            <p:cNvSpPr/>
            <p:nvPr/>
          </p:nvSpPr>
          <p:spPr>
            <a:xfrm rot="11457533">
              <a:off x="1325280" y="104305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等腰三角形 9">
              <a:extLst>
                <a:ext uri="{FF2B5EF4-FFF2-40B4-BE49-F238E27FC236}">
                  <a16:creationId xmlns:a16="http://schemas.microsoft.com/office/drawing/2014/main" id="{FBE9251E-E64A-441D-BB26-3375BC16173C}"/>
                </a:ext>
              </a:extLst>
            </p:cNvPr>
            <p:cNvSpPr/>
            <p:nvPr/>
          </p:nvSpPr>
          <p:spPr>
            <a:xfrm rot="7782167">
              <a:off x="1739898" y="12576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等腰三角形 10">
              <a:extLst>
                <a:ext uri="{FF2B5EF4-FFF2-40B4-BE49-F238E27FC236}">
                  <a16:creationId xmlns:a16="http://schemas.microsoft.com/office/drawing/2014/main" id="{2BEC2721-03E9-47C7-8D20-C85E90AF52B0}"/>
                </a:ext>
              </a:extLst>
            </p:cNvPr>
            <p:cNvSpPr/>
            <p:nvPr/>
          </p:nvSpPr>
          <p:spPr>
            <a:xfrm rot="7782167">
              <a:off x="2457105" y="13813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等腰三角形 11">
              <a:extLst>
                <a:ext uri="{FF2B5EF4-FFF2-40B4-BE49-F238E27FC236}">
                  <a16:creationId xmlns:a16="http://schemas.microsoft.com/office/drawing/2014/main" id="{E14EBBA3-A7C1-4C27-B6A9-AA12C0C350C8}"/>
                </a:ext>
              </a:extLst>
            </p:cNvPr>
            <p:cNvSpPr/>
            <p:nvPr/>
          </p:nvSpPr>
          <p:spPr>
            <a:xfrm rot="11457533">
              <a:off x="2040668" y="115304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等腰三角形 12">
              <a:extLst>
                <a:ext uri="{FF2B5EF4-FFF2-40B4-BE49-F238E27FC236}">
                  <a16:creationId xmlns:a16="http://schemas.microsoft.com/office/drawing/2014/main" id="{6AFF87BE-C5C6-4C4D-A4A0-2D3BACB509D8}"/>
                </a:ext>
              </a:extLst>
            </p:cNvPr>
            <p:cNvSpPr/>
            <p:nvPr/>
          </p:nvSpPr>
          <p:spPr>
            <a:xfrm rot="11418892">
              <a:off x="2761871" y="128740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等腰三角形 13">
              <a:extLst>
                <a:ext uri="{FF2B5EF4-FFF2-40B4-BE49-F238E27FC236}">
                  <a16:creationId xmlns:a16="http://schemas.microsoft.com/office/drawing/2014/main" id="{112B04C9-6B84-4564-A7C5-AA4CC21BD68A}"/>
                </a:ext>
              </a:extLst>
            </p:cNvPr>
            <p:cNvSpPr/>
            <p:nvPr/>
          </p:nvSpPr>
          <p:spPr>
            <a:xfrm rot="7782167">
              <a:off x="3166281" y="151545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等腰三角形 14">
              <a:extLst>
                <a:ext uri="{FF2B5EF4-FFF2-40B4-BE49-F238E27FC236}">
                  <a16:creationId xmlns:a16="http://schemas.microsoft.com/office/drawing/2014/main" id="{761C9CA0-39FE-468B-8958-5324D8351502}"/>
                </a:ext>
              </a:extLst>
            </p:cNvPr>
            <p:cNvSpPr/>
            <p:nvPr/>
          </p:nvSpPr>
          <p:spPr>
            <a:xfrm rot="7782167">
              <a:off x="2707092" y="204578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等腰三角形 15">
              <a:extLst>
                <a:ext uri="{FF2B5EF4-FFF2-40B4-BE49-F238E27FC236}">
                  <a16:creationId xmlns:a16="http://schemas.microsoft.com/office/drawing/2014/main" id="{F971143C-9846-4292-828B-FF79346CD800}"/>
                </a:ext>
              </a:extLst>
            </p:cNvPr>
            <p:cNvSpPr/>
            <p:nvPr/>
          </p:nvSpPr>
          <p:spPr>
            <a:xfrm rot="11418892">
              <a:off x="3011238" y="195844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等腰三角形 16">
              <a:extLst>
                <a:ext uri="{FF2B5EF4-FFF2-40B4-BE49-F238E27FC236}">
                  <a16:creationId xmlns:a16="http://schemas.microsoft.com/office/drawing/2014/main" id="{F97F716F-4217-4527-B5C0-A8B0ECF942C8}"/>
                </a:ext>
              </a:extLst>
            </p:cNvPr>
            <p:cNvSpPr/>
            <p:nvPr/>
          </p:nvSpPr>
          <p:spPr>
            <a:xfrm rot="7782167">
              <a:off x="2243349" y="2591275"/>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等腰三角形 17">
              <a:extLst>
                <a:ext uri="{FF2B5EF4-FFF2-40B4-BE49-F238E27FC236}">
                  <a16:creationId xmlns:a16="http://schemas.microsoft.com/office/drawing/2014/main" id="{0C1A9B3C-45CE-4265-9DE1-B7BD5D9D26ED}"/>
                </a:ext>
              </a:extLst>
            </p:cNvPr>
            <p:cNvSpPr/>
            <p:nvPr/>
          </p:nvSpPr>
          <p:spPr>
            <a:xfrm rot="11418892">
              <a:off x="2550628" y="247962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等腰三角形 18">
              <a:extLst>
                <a:ext uri="{FF2B5EF4-FFF2-40B4-BE49-F238E27FC236}">
                  <a16:creationId xmlns:a16="http://schemas.microsoft.com/office/drawing/2014/main" id="{C6B86750-960D-4C0F-9BAB-4AFA44820857}"/>
                </a:ext>
              </a:extLst>
            </p:cNvPr>
            <p:cNvSpPr/>
            <p:nvPr/>
          </p:nvSpPr>
          <p:spPr>
            <a:xfrm rot="7782167">
              <a:off x="1778149" y="312110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等腰三角形 19">
              <a:extLst>
                <a:ext uri="{FF2B5EF4-FFF2-40B4-BE49-F238E27FC236}">
                  <a16:creationId xmlns:a16="http://schemas.microsoft.com/office/drawing/2014/main" id="{20EF6325-3F2C-4D90-AE03-623A54A3C911}"/>
                </a:ext>
              </a:extLst>
            </p:cNvPr>
            <p:cNvSpPr/>
            <p:nvPr/>
          </p:nvSpPr>
          <p:spPr>
            <a:xfrm rot="11418892">
              <a:off x="2087622" y="303002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等腰三角形 20">
              <a:extLst>
                <a:ext uri="{FF2B5EF4-FFF2-40B4-BE49-F238E27FC236}">
                  <a16:creationId xmlns:a16="http://schemas.microsoft.com/office/drawing/2014/main" id="{8727AE40-9EEE-4352-835D-6493E1C5F0B9}"/>
                </a:ext>
              </a:extLst>
            </p:cNvPr>
            <p:cNvSpPr/>
            <p:nvPr/>
          </p:nvSpPr>
          <p:spPr>
            <a:xfrm rot="7782167">
              <a:off x="1326458" y="365513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等腰三角形 21">
              <a:extLst>
                <a:ext uri="{FF2B5EF4-FFF2-40B4-BE49-F238E27FC236}">
                  <a16:creationId xmlns:a16="http://schemas.microsoft.com/office/drawing/2014/main" id="{E6D77350-A44D-42C1-9416-07771E4A1007}"/>
                </a:ext>
              </a:extLst>
            </p:cNvPr>
            <p:cNvSpPr/>
            <p:nvPr/>
          </p:nvSpPr>
          <p:spPr>
            <a:xfrm rot="11418892">
              <a:off x="1635931" y="356405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等腰三角形 22">
              <a:extLst>
                <a:ext uri="{FF2B5EF4-FFF2-40B4-BE49-F238E27FC236}">
                  <a16:creationId xmlns:a16="http://schemas.microsoft.com/office/drawing/2014/main" id="{61856E96-8BEC-45F5-90B7-93F5042DDE6A}"/>
                </a:ext>
              </a:extLst>
            </p:cNvPr>
            <p:cNvSpPr/>
            <p:nvPr/>
          </p:nvSpPr>
          <p:spPr>
            <a:xfrm rot="7782167">
              <a:off x="863654" y="42008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等腰三角形 23">
              <a:extLst>
                <a:ext uri="{FF2B5EF4-FFF2-40B4-BE49-F238E27FC236}">
                  <a16:creationId xmlns:a16="http://schemas.microsoft.com/office/drawing/2014/main" id="{1DB6CA1D-FAFB-4F78-85D0-820C2F23A7B9}"/>
                </a:ext>
              </a:extLst>
            </p:cNvPr>
            <p:cNvSpPr/>
            <p:nvPr/>
          </p:nvSpPr>
          <p:spPr>
            <a:xfrm rot="11418892">
              <a:off x="1173127" y="409543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等腰三角形 24">
              <a:extLst>
                <a:ext uri="{FF2B5EF4-FFF2-40B4-BE49-F238E27FC236}">
                  <a16:creationId xmlns:a16="http://schemas.microsoft.com/office/drawing/2014/main" id="{6FFA612E-1489-4EEA-ACD6-C65E543D567A}"/>
                </a:ext>
              </a:extLst>
            </p:cNvPr>
            <p:cNvSpPr/>
            <p:nvPr/>
          </p:nvSpPr>
          <p:spPr>
            <a:xfrm rot="4162658">
              <a:off x="972013" y="145137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等腰三角形 25">
              <a:extLst>
                <a:ext uri="{FF2B5EF4-FFF2-40B4-BE49-F238E27FC236}">
                  <a16:creationId xmlns:a16="http://schemas.microsoft.com/office/drawing/2014/main" id="{3D29FD5F-0D28-4713-92E6-FC6FFA123FFB}"/>
                </a:ext>
              </a:extLst>
            </p:cNvPr>
            <p:cNvSpPr/>
            <p:nvPr/>
          </p:nvSpPr>
          <p:spPr>
            <a:xfrm rot="7782167">
              <a:off x="1138428" y="486222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等腰三角形 26">
              <a:extLst>
                <a:ext uri="{FF2B5EF4-FFF2-40B4-BE49-F238E27FC236}">
                  <a16:creationId xmlns:a16="http://schemas.microsoft.com/office/drawing/2014/main" id="{F0B1475C-9E9C-4FFB-A453-9A97F42AC252}"/>
                </a:ext>
              </a:extLst>
            </p:cNvPr>
            <p:cNvSpPr/>
            <p:nvPr/>
          </p:nvSpPr>
          <p:spPr>
            <a:xfrm rot="11418892">
              <a:off x="716766" y="464109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等腰三角形 27">
              <a:extLst>
                <a:ext uri="{FF2B5EF4-FFF2-40B4-BE49-F238E27FC236}">
                  <a16:creationId xmlns:a16="http://schemas.microsoft.com/office/drawing/2014/main" id="{B3CBA2FA-BE4D-40F5-9650-09045C416B63}"/>
                </a:ext>
              </a:extLst>
            </p:cNvPr>
            <p:cNvSpPr/>
            <p:nvPr/>
          </p:nvSpPr>
          <p:spPr>
            <a:xfrm rot="11418892">
              <a:off x="1465496" y="477846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等腰三角形 28">
              <a:extLst>
                <a:ext uri="{FF2B5EF4-FFF2-40B4-BE49-F238E27FC236}">
                  <a16:creationId xmlns:a16="http://schemas.microsoft.com/office/drawing/2014/main" id="{2E09228B-A93B-4379-AE7B-B843D5773401}"/>
                </a:ext>
              </a:extLst>
            </p:cNvPr>
            <p:cNvSpPr/>
            <p:nvPr/>
          </p:nvSpPr>
          <p:spPr>
            <a:xfrm rot="7782167">
              <a:off x="1889313" y="49969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等腰三角形 29">
              <a:extLst>
                <a:ext uri="{FF2B5EF4-FFF2-40B4-BE49-F238E27FC236}">
                  <a16:creationId xmlns:a16="http://schemas.microsoft.com/office/drawing/2014/main" id="{EE46624B-A989-42C8-B952-F77F96E38800}"/>
                </a:ext>
              </a:extLst>
            </p:cNvPr>
            <p:cNvSpPr/>
            <p:nvPr/>
          </p:nvSpPr>
          <p:spPr>
            <a:xfrm rot="11418892">
              <a:off x="2202093" y="48989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等腰三角形 30">
              <a:extLst>
                <a:ext uri="{FF2B5EF4-FFF2-40B4-BE49-F238E27FC236}">
                  <a16:creationId xmlns:a16="http://schemas.microsoft.com/office/drawing/2014/main" id="{F851B8D9-12A9-4269-BA86-7DFFEA673E21}"/>
                </a:ext>
              </a:extLst>
            </p:cNvPr>
            <p:cNvSpPr/>
            <p:nvPr/>
          </p:nvSpPr>
          <p:spPr>
            <a:xfrm rot="7782167">
              <a:off x="2617478" y="511737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等腰三角形 31">
              <a:extLst>
                <a:ext uri="{FF2B5EF4-FFF2-40B4-BE49-F238E27FC236}">
                  <a16:creationId xmlns:a16="http://schemas.microsoft.com/office/drawing/2014/main" id="{F06A6DB5-BFC1-4E49-844E-9344BC7C97DE}"/>
                </a:ext>
              </a:extLst>
            </p:cNvPr>
            <p:cNvSpPr/>
            <p:nvPr/>
          </p:nvSpPr>
          <p:spPr>
            <a:xfrm rot="11418892">
              <a:off x="2930258" y="501933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3" name="Freeform 139">
            <a:extLst>
              <a:ext uri="{FF2B5EF4-FFF2-40B4-BE49-F238E27FC236}">
                <a16:creationId xmlns:a16="http://schemas.microsoft.com/office/drawing/2014/main" id="{C4FB62D1-EAEE-4A7E-B2FB-CE2967614FAD}"/>
              </a:ext>
            </a:extLst>
          </p:cNvPr>
          <p:cNvSpPr>
            <a:spLocks noEditPoints="1"/>
          </p:cNvSpPr>
          <p:nvPr/>
        </p:nvSpPr>
        <p:spPr bwMode="auto">
          <a:xfrm>
            <a:off x="1301530" y="2195381"/>
            <a:ext cx="2818098" cy="2518301"/>
          </a:xfrm>
          <a:custGeom>
            <a:avLst/>
            <a:gdLst>
              <a:gd name="T0" fmla="*/ 126 w 188"/>
              <a:gd name="T1" fmla="*/ 32 h 168"/>
              <a:gd name="T2" fmla="*/ 126 w 188"/>
              <a:gd name="T3" fmla="*/ 0 h 168"/>
              <a:gd name="T4" fmla="*/ 170 w 188"/>
              <a:gd name="T5" fmla="*/ 78 h 168"/>
              <a:gd name="T6" fmla="*/ 166 w 188"/>
              <a:gd name="T7" fmla="*/ 124 h 168"/>
              <a:gd name="T8" fmla="*/ 170 w 188"/>
              <a:gd name="T9" fmla="*/ 130 h 168"/>
              <a:gd name="T10" fmla="*/ 180 w 188"/>
              <a:gd name="T11" fmla="*/ 148 h 168"/>
              <a:gd name="T12" fmla="*/ 188 w 188"/>
              <a:gd name="T13" fmla="*/ 168 h 168"/>
              <a:gd name="T14" fmla="*/ 0 w 188"/>
              <a:gd name="T15" fmla="*/ 148 h 168"/>
              <a:gd name="T16" fmla="*/ 2 w 188"/>
              <a:gd name="T17" fmla="*/ 130 h 168"/>
              <a:gd name="T18" fmla="*/ 16 w 188"/>
              <a:gd name="T19" fmla="*/ 104 h 168"/>
              <a:gd name="T20" fmla="*/ 12 w 188"/>
              <a:gd name="T21" fmla="*/ 102 h 168"/>
              <a:gd name="T22" fmla="*/ 8 w 188"/>
              <a:gd name="T23" fmla="*/ 90 h 168"/>
              <a:gd name="T24" fmla="*/ 12 w 188"/>
              <a:gd name="T25" fmla="*/ 80 h 168"/>
              <a:gd name="T26" fmla="*/ 14 w 188"/>
              <a:gd name="T27" fmla="*/ 78 h 168"/>
              <a:gd name="T28" fmla="*/ 36 w 188"/>
              <a:gd name="T29" fmla="*/ 130 h 168"/>
              <a:gd name="T30" fmla="*/ 66 w 188"/>
              <a:gd name="T31" fmla="*/ 148 h 168"/>
              <a:gd name="T32" fmla="*/ 74 w 188"/>
              <a:gd name="T33" fmla="*/ 84 h 168"/>
              <a:gd name="T34" fmla="*/ 24 w 188"/>
              <a:gd name="T35" fmla="*/ 104 h 168"/>
              <a:gd name="T36" fmla="*/ 24 w 188"/>
              <a:gd name="T37" fmla="*/ 130 h 168"/>
              <a:gd name="T38" fmla="*/ 160 w 188"/>
              <a:gd name="T39" fmla="*/ 84 h 168"/>
              <a:gd name="T40" fmla="*/ 138 w 188"/>
              <a:gd name="T41" fmla="*/ 58 h 168"/>
              <a:gd name="T42" fmla="*/ 110 w 188"/>
              <a:gd name="T43" fmla="*/ 72 h 168"/>
              <a:gd name="T44" fmla="*/ 114 w 188"/>
              <a:gd name="T45" fmla="*/ 78 h 168"/>
              <a:gd name="T46" fmla="*/ 124 w 188"/>
              <a:gd name="T47" fmla="*/ 148 h 168"/>
              <a:gd name="T48" fmla="*/ 146 w 188"/>
              <a:gd name="T49" fmla="*/ 130 h 168"/>
              <a:gd name="T50" fmla="*/ 154 w 188"/>
              <a:gd name="T51" fmla="*/ 124 h 168"/>
              <a:gd name="T52" fmla="*/ 160 w 188"/>
              <a:gd name="T53" fmla="*/ 84 h 168"/>
              <a:gd name="T54" fmla="*/ 106 w 188"/>
              <a:gd name="T55" fmla="*/ 86 h 168"/>
              <a:gd name="T56" fmla="*/ 106 w 188"/>
              <a:gd name="T57" fmla="*/ 98 h 168"/>
              <a:gd name="T58" fmla="*/ 106 w 188"/>
              <a:gd name="T59" fmla="*/ 86 h 168"/>
              <a:gd name="T60" fmla="*/ 90 w 188"/>
              <a:gd name="T61" fmla="*/ 124 h 168"/>
              <a:gd name="T62" fmla="*/ 108 w 188"/>
              <a:gd name="T63" fmla="*/ 110 h 168"/>
              <a:gd name="T64" fmla="*/ 112 w 188"/>
              <a:gd name="T65" fmla="*/ 134 h 168"/>
              <a:gd name="T66" fmla="*/ 76 w 188"/>
              <a:gd name="T67" fmla="*/ 144 h 168"/>
              <a:gd name="T68" fmla="*/ 112 w 188"/>
              <a:gd name="T69" fmla="*/ 134 h 168"/>
              <a:gd name="T70" fmla="*/ 80 w 188"/>
              <a:gd name="T71" fmla="*/ 120 h 168"/>
              <a:gd name="T72" fmla="*/ 80 w 188"/>
              <a:gd name="T73" fmla="*/ 108 h 168"/>
              <a:gd name="T74" fmla="*/ 80 w 188"/>
              <a:gd name="T75" fmla="*/ 120 h 168"/>
              <a:gd name="T76" fmla="*/ 96 w 188"/>
              <a:gd name="T77" fmla="*/ 82 h 168"/>
              <a:gd name="T78" fmla="*/ 82 w 188"/>
              <a:gd name="T79" fmla="*/ 94 h 168"/>
              <a:gd name="T80" fmla="*/ 92 w 188"/>
              <a:gd name="T81" fmla="*/ 58 h 168"/>
              <a:gd name="T82" fmla="*/ 88 w 188"/>
              <a:gd name="T83" fmla="*/ 60 h 168"/>
              <a:gd name="T84" fmla="*/ 86 w 188"/>
              <a:gd name="T85" fmla="*/ 64 h 168"/>
              <a:gd name="T86" fmla="*/ 92 w 188"/>
              <a:gd name="T87" fmla="*/ 70 h 168"/>
              <a:gd name="T88" fmla="*/ 94 w 188"/>
              <a:gd name="T89" fmla="*/ 68 h 168"/>
              <a:gd name="T90" fmla="*/ 96 w 188"/>
              <a:gd name="T91" fmla="*/ 64 h 168"/>
              <a:gd name="T92" fmla="*/ 92 w 188"/>
              <a:gd name="T93" fmla="*/ 5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8" h="168">
                <a:moveTo>
                  <a:pt x="14" y="78"/>
                </a:moveTo>
                <a:lnTo>
                  <a:pt x="126" y="32"/>
                </a:lnTo>
                <a:lnTo>
                  <a:pt x="116" y="16"/>
                </a:lnTo>
                <a:lnTo>
                  <a:pt x="126" y="0"/>
                </a:lnTo>
                <a:lnTo>
                  <a:pt x="158" y="10"/>
                </a:lnTo>
                <a:lnTo>
                  <a:pt x="170" y="78"/>
                </a:lnTo>
                <a:lnTo>
                  <a:pt x="166" y="80"/>
                </a:lnTo>
                <a:lnTo>
                  <a:pt x="166" y="124"/>
                </a:lnTo>
                <a:lnTo>
                  <a:pt x="170" y="124"/>
                </a:lnTo>
                <a:lnTo>
                  <a:pt x="170" y="130"/>
                </a:lnTo>
                <a:lnTo>
                  <a:pt x="180" y="130"/>
                </a:lnTo>
                <a:lnTo>
                  <a:pt x="180" y="148"/>
                </a:lnTo>
                <a:lnTo>
                  <a:pt x="188" y="148"/>
                </a:lnTo>
                <a:lnTo>
                  <a:pt x="188" y="168"/>
                </a:lnTo>
                <a:lnTo>
                  <a:pt x="0" y="168"/>
                </a:lnTo>
                <a:lnTo>
                  <a:pt x="0" y="148"/>
                </a:lnTo>
                <a:lnTo>
                  <a:pt x="2" y="148"/>
                </a:lnTo>
                <a:lnTo>
                  <a:pt x="2" y="130"/>
                </a:lnTo>
                <a:lnTo>
                  <a:pt x="16" y="130"/>
                </a:lnTo>
                <a:lnTo>
                  <a:pt x="16" y="104"/>
                </a:lnTo>
                <a:lnTo>
                  <a:pt x="16" y="104"/>
                </a:lnTo>
                <a:lnTo>
                  <a:pt x="12" y="102"/>
                </a:lnTo>
                <a:lnTo>
                  <a:pt x="10" y="98"/>
                </a:lnTo>
                <a:lnTo>
                  <a:pt x="8" y="90"/>
                </a:lnTo>
                <a:lnTo>
                  <a:pt x="10" y="82"/>
                </a:lnTo>
                <a:lnTo>
                  <a:pt x="12" y="80"/>
                </a:lnTo>
                <a:lnTo>
                  <a:pt x="14" y="78"/>
                </a:lnTo>
                <a:lnTo>
                  <a:pt x="14" y="78"/>
                </a:lnTo>
                <a:close/>
                <a:moveTo>
                  <a:pt x="24" y="130"/>
                </a:moveTo>
                <a:lnTo>
                  <a:pt x="36" y="130"/>
                </a:lnTo>
                <a:lnTo>
                  <a:pt x="36" y="148"/>
                </a:lnTo>
                <a:lnTo>
                  <a:pt x="66" y="148"/>
                </a:lnTo>
                <a:lnTo>
                  <a:pt x="66" y="148"/>
                </a:lnTo>
                <a:lnTo>
                  <a:pt x="74" y="84"/>
                </a:lnTo>
                <a:lnTo>
                  <a:pt x="24" y="104"/>
                </a:lnTo>
                <a:lnTo>
                  <a:pt x="24" y="104"/>
                </a:lnTo>
                <a:lnTo>
                  <a:pt x="24" y="104"/>
                </a:lnTo>
                <a:lnTo>
                  <a:pt x="24" y="130"/>
                </a:lnTo>
                <a:lnTo>
                  <a:pt x="24" y="130"/>
                </a:lnTo>
                <a:close/>
                <a:moveTo>
                  <a:pt x="160" y="84"/>
                </a:moveTo>
                <a:lnTo>
                  <a:pt x="154" y="86"/>
                </a:lnTo>
                <a:lnTo>
                  <a:pt x="138" y="58"/>
                </a:lnTo>
                <a:lnTo>
                  <a:pt x="100" y="72"/>
                </a:lnTo>
                <a:lnTo>
                  <a:pt x="110" y="72"/>
                </a:lnTo>
                <a:lnTo>
                  <a:pt x="114" y="72"/>
                </a:lnTo>
                <a:lnTo>
                  <a:pt x="114" y="78"/>
                </a:lnTo>
                <a:lnTo>
                  <a:pt x="124" y="148"/>
                </a:lnTo>
                <a:lnTo>
                  <a:pt x="124" y="148"/>
                </a:lnTo>
                <a:lnTo>
                  <a:pt x="146" y="148"/>
                </a:lnTo>
                <a:lnTo>
                  <a:pt x="146" y="130"/>
                </a:lnTo>
                <a:lnTo>
                  <a:pt x="154" y="130"/>
                </a:lnTo>
                <a:lnTo>
                  <a:pt x="154" y="124"/>
                </a:lnTo>
                <a:lnTo>
                  <a:pt x="160" y="124"/>
                </a:lnTo>
                <a:lnTo>
                  <a:pt x="160" y="84"/>
                </a:lnTo>
                <a:lnTo>
                  <a:pt x="160" y="84"/>
                </a:lnTo>
                <a:close/>
                <a:moveTo>
                  <a:pt x="106" y="86"/>
                </a:moveTo>
                <a:lnTo>
                  <a:pt x="94" y="98"/>
                </a:lnTo>
                <a:lnTo>
                  <a:pt x="106" y="98"/>
                </a:lnTo>
                <a:lnTo>
                  <a:pt x="106" y="86"/>
                </a:lnTo>
                <a:lnTo>
                  <a:pt x="106" y="86"/>
                </a:lnTo>
                <a:close/>
                <a:moveTo>
                  <a:pt x="108" y="110"/>
                </a:moveTo>
                <a:lnTo>
                  <a:pt x="90" y="124"/>
                </a:lnTo>
                <a:lnTo>
                  <a:pt x="110" y="124"/>
                </a:lnTo>
                <a:lnTo>
                  <a:pt x="108" y="110"/>
                </a:lnTo>
                <a:lnTo>
                  <a:pt x="108" y="110"/>
                </a:lnTo>
                <a:close/>
                <a:moveTo>
                  <a:pt x="112" y="134"/>
                </a:moveTo>
                <a:lnTo>
                  <a:pt x="78" y="134"/>
                </a:lnTo>
                <a:lnTo>
                  <a:pt x="76" y="144"/>
                </a:lnTo>
                <a:lnTo>
                  <a:pt x="114" y="144"/>
                </a:lnTo>
                <a:lnTo>
                  <a:pt x="112" y="134"/>
                </a:lnTo>
                <a:lnTo>
                  <a:pt x="112" y="134"/>
                </a:lnTo>
                <a:close/>
                <a:moveTo>
                  <a:pt x="80" y="120"/>
                </a:moveTo>
                <a:lnTo>
                  <a:pt x="96" y="108"/>
                </a:lnTo>
                <a:lnTo>
                  <a:pt x="80" y="108"/>
                </a:lnTo>
                <a:lnTo>
                  <a:pt x="80" y="120"/>
                </a:lnTo>
                <a:lnTo>
                  <a:pt x="80" y="120"/>
                </a:lnTo>
                <a:close/>
                <a:moveTo>
                  <a:pt x="82" y="94"/>
                </a:moveTo>
                <a:lnTo>
                  <a:pt x="96" y="82"/>
                </a:lnTo>
                <a:lnTo>
                  <a:pt x="84" y="82"/>
                </a:lnTo>
                <a:lnTo>
                  <a:pt x="82" y="94"/>
                </a:lnTo>
                <a:lnTo>
                  <a:pt x="82" y="94"/>
                </a:lnTo>
                <a:close/>
                <a:moveTo>
                  <a:pt x="92" y="58"/>
                </a:moveTo>
                <a:lnTo>
                  <a:pt x="92" y="58"/>
                </a:lnTo>
                <a:lnTo>
                  <a:pt x="88" y="60"/>
                </a:lnTo>
                <a:lnTo>
                  <a:pt x="86" y="64"/>
                </a:lnTo>
                <a:lnTo>
                  <a:pt x="86" y="64"/>
                </a:lnTo>
                <a:lnTo>
                  <a:pt x="88" y="68"/>
                </a:lnTo>
                <a:lnTo>
                  <a:pt x="92" y="70"/>
                </a:lnTo>
                <a:lnTo>
                  <a:pt x="92" y="70"/>
                </a:lnTo>
                <a:lnTo>
                  <a:pt x="94" y="68"/>
                </a:lnTo>
                <a:lnTo>
                  <a:pt x="96" y="64"/>
                </a:lnTo>
                <a:lnTo>
                  <a:pt x="96" y="64"/>
                </a:lnTo>
                <a:lnTo>
                  <a:pt x="94" y="60"/>
                </a:lnTo>
                <a:lnTo>
                  <a:pt x="92" y="58"/>
                </a:lnTo>
                <a:lnTo>
                  <a:pt x="92" y="58"/>
                </a:lnTo>
                <a:close/>
              </a:path>
            </a:pathLst>
          </a:custGeom>
          <a:solidFill>
            <a:srgbClr val="05C0C4"/>
          </a:solidFill>
          <a:ln>
            <a:solidFill>
              <a:srgbClr val="05C0C4"/>
            </a:solidFill>
          </a:ln>
        </p:spPr>
        <p:txBody>
          <a:bodyPr vert="horz" wrap="square" lIns="91440" tIns="45720" rIns="91440" bIns="45720" numCol="1" anchor="t" anchorCtr="0" compatLnSpc="1">
            <a:prstTxWarp prst="textNoShape">
              <a:avLst/>
            </a:prstTxWarp>
          </a:bodyPr>
          <a:lstStyle/>
          <a:p>
            <a:endParaRPr lang="zh-CN" altLang="en-US"/>
          </a:p>
        </p:txBody>
      </p:sp>
      <p:sp>
        <p:nvSpPr>
          <p:cNvPr id="40" name="流程图: 过程 39">
            <a:extLst>
              <a:ext uri="{FF2B5EF4-FFF2-40B4-BE49-F238E27FC236}">
                <a16:creationId xmlns:a16="http://schemas.microsoft.com/office/drawing/2014/main" id="{950E24EC-CA5B-4BD8-889D-A2A56DEF6F0A}"/>
              </a:ext>
            </a:extLst>
          </p:cNvPr>
          <p:cNvSpPr/>
          <p:nvPr/>
        </p:nvSpPr>
        <p:spPr>
          <a:xfrm>
            <a:off x="7271603" y="1764175"/>
            <a:ext cx="1829553" cy="86241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Rotate repeatedly</a:t>
            </a:r>
            <a:endParaRPr lang="zh-CN" altLang="en-US" dirty="0"/>
          </a:p>
        </p:txBody>
      </p:sp>
      <p:sp>
        <p:nvSpPr>
          <p:cNvPr id="42" name="流程图: 过程 41">
            <a:extLst>
              <a:ext uri="{FF2B5EF4-FFF2-40B4-BE49-F238E27FC236}">
                <a16:creationId xmlns:a16="http://schemas.microsoft.com/office/drawing/2014/main" id="{EEC0FD78-9698-44EF-8595-D38354E42990}"/>
              </a:ext>
            </a:extLst>
          </p:cNvPr>
          <p:cNvSpPr/>
          <p:nvPr/>
        </p:nvSpPr>
        <p:spPr>
          <a:xfrm>
            <a:off x="7275216" y="3019169"/>
            <a:ext cx="1829554" cy="862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t>Detects a cup</a:t>
            </a:r>
          </a:p>
        </p:txBody>
      </p:sp>
      <p:sp>
        <p:nvSpPr>
          <p:cNvPr id="45" name="流程图: 决策 44">
            <a:extLst>
              <a:ext uri="{FF2B5EF4-FFF2-40B4-BE49-F238E27FC236}">
                <a16:creationId xmlns:a16="http://schemas.microsoft.com/office/drawing/2014/main" id="{88180B74-CCC8-4CD5-A3C6-693B3402E002}"/>
              </a:ext>
            </a:extLst>
          </p:cNvPr>
          <p:cNvSpPr/>
          <p:nvPr/>
        </p:nvSpPr>
        <p:spPr>
          <a:xfrm>
            <a:off x="6784248" y="4272942"/>
            <a:ext cx="2818098" cy="111368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en-US" altLang="zh-CN" dirty="0"/>
              <a:t>Slow down to recognize</a:t>
            </a:r>
          </a:p>
          <a:p>
            <a:pPr algn="ctr"/>
            <a:endParaRPr lang="zh-CN" altLang="en-US" dirty="0"/>
          </a:p>
        </p:txBody>
      </p:sp>
      <p:sp>
        <p:nvSpPr>
          <p:cNvPr id="60" name="流程图: 终止 59">
            <a:extLst>
              <a:ext uri="{FF2B5EF4-FFF2-40B4-BE49-F238E27FC236}">
                <a16:creationId xmlns:a16="http://schemas.microsoft.com/office/drawing/2014/main" id="{42AE26DB-67F7-4B13-BAF8-47EBE169622E}"/>
              </a:ext>
            </a:extLst>
          </p:cNvPr>
          <p:cNvSpPr/>
          <p:nvPr/>
        </p:nvSpPr>
        <p:spPr>
          <a:xfrm>
            <a:off x="7057040" y="5743442"/>
            <a:ext cx="2232756" cy="939196"/>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grab it and deliver it</a:t>
            </a:r>
            <a:endParaRPr lang="zh-CN" altLang="en-US"/>
          </a:p>
        </p:txBody>
      </p:sp>
      <p:cxnSp>
        <p:nvCxnSpPr>
          <p:cNvPr id="97" name="直接连接符 96">
            <a:extLst>
              <a:ext uri="{FF2B5EF4-FFF2-40B4-BE49-F238E27FC236}">
                <a16:creationId xmlns:a16="http://schemas.microsoft.com/office/drawing/2014/main" id="{226BFE17-E847-4B0F-BC7B-2F435B34BD5A}"/>
              </a:ext>
            </a:extLst>
          </p:cNvPr>
          <p:cNvCxnSpPr>
            <a:cxnSpLocks/>
          </p:cNvCxnSpPr>
          <p:nvPr/>
        </p:nvCxnSpPr>
        <p:spPr>
          <a:xfrm flipV="1">
            <a:off x="10704439" y="2057400"/>
            <a:ext cx="4" cy="2782323"/>
          </a:xfrm>
          <a:prstGeom prst="line">
            <a:avLst/>
          </a:prstGeom>
          <a:ln w="79375" cap="rnd"/>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1FD832DB-4A3C-4747-8C4A-F62EFBC83851}"/>
              </a:ext>
            </a:extLst>
          </p:cNvPr>
          <p:cNvCxnSpPr>
            <a:cxnSpLocks/>
          </p:cNvCxnSpPr>
          <p:nvPr/>
        </p:nvCxnSpPr>
        <p:spPr>
          <a:xfrm flipH="1">
            <a:off x="9109299" y="2057400"/>
            <a:ext cx="1586585" cy="0"/>
          </a:xfrm>
          <a:prstGeom prst="straightConnector1">
            <a:avLst/>
          </a:prstGeom>
          <a:ln w="79375" cap="rnd">
            <a:tailEnd type="triangle"/>
          </a:ln>
        </p:spPr>
        <p:style>
          <a:lnRef idx="1">
            <a:schemeClr val="accent1"/>
          </a:lnRef>
          <a:fillRef idx="0">
            <a:schemeClr val="accent1"/>
          </a:fillRef>
          <a:effectRef idx="0">
            <a:schemeClr val="accent1"/>
          </a:effectRef>
          <a:fontRef idx="minor">
            <a:schemeClr val="tx1"/>
          </a:fontRef>
        </p:style>
      </p:cxnSp>
      <p:sp>
        <p:nvSpPr>
          <p:cNvPr id="103" name="流程图: 可选过程 102">
            <a:extLst>
              <a:ext uri="{FF2B5EF4-FFF2-40B4-BE49-F238E27FC236}">
                <a16:creationId xmlns:a16="http://schemas.microsoft.com/office/drawing/2014/main" id="{4ADFFE9D-B278-465C-83A9-57556B2A72CA}"/>
              </a:ext>
            </a:extLst>
          </p:cNvPr>
          <p:cNvSpPr/>
          <p:nvPr/>
        </p:nvSpPr>
        <p:spPr>
          <a:xfrm>
            <a:off x="5555603" y="282710"/>
            <a:ext cx="1829542" cy="788849"/>
          </a:xfrm>
          <a:prstGeom prst="flowChartAlternateProcess">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Face recognition</a:t>
            </a:r>
            <a:endParaRPr lang="zh-CN" altLang="en-US" dirty="0"/>
          </a:p>
        </p:txBody>
      </p:sp>
      <p:cxnSp>
        <p:nvCxnSpPr>
          <p:cNvPr id="104" name="直接箭头连接符 103">
            <a:extLst>
              <a:ext uri="{FF2B5EF4-FFF2-40B4-BE49-F238E27FC236}">
                <a16:creationId xmlns:a16="http://schemas.microsoft.com/office/drawing/2014/main" id="{AEE32AE4-72AB-49E0-809E-CE8539A61CDA}"/>
              </a:ext>
            </a:extLst>
          </p:cNvPr>
          <p:cNvCxnSpPr>
            <a:cxnSpLocks/>
          </p:cNvCxnSpPr>
          <p:nvPr/>
        </p:nvCxnSpPr>
        <p:spPr>
          <a:xfrm flipH="1">
            <a:off x="8173418" y="1333987"/>
            <a:ext cx="0" cy="437844"/>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AF48842E-345B-494D-BD08-6A57CD571FF1}"/>
              </a:ext>
            </a:extLst>
          </p:cNvPr>
          <p:cNvSpPr txBox="1"/>
          <p:nvPr/>
        </p:nvSpPr>
        <p:spPr>
          <a:xfrm>
            <a:off x="8338177" y="5301201"/>
            <a:ext cx="561372" cy="369332"/>
          </a:xfrm>
          <a:prstGeom prst="rect">
            <a:avLst/>
          </a:prstGeom>
          <a:noFill/>
        </p:spPr>
        <p:txBody>
          <a:bodyPr wrap="none" rtlCol="0">
            <a:spAutoFit/>
          </a:bodyPr>
          <a:lstStyle/>
          <a:p>
            <a:r>
              <a:rPr lang="en-US" altLang="zh-CN" dirty="0"/>
              <a:t>Yes</a:t>
            </a:r>
            <a:endParaRPr lang="zh-CN" altLang="en-US" dirty="0"/>
          </a:p>
        </p:txBody>
      </p:sp>
      <p:sp>
        <p:nvSpPr>
          <p:cNvPr id="3" name="文本框 2">
            <a:extLst>
              <a:ext uri="{FF2B5EF4-FFF2-40B4-BE49-F238E27FC236}">
                <a16:creationId xmlns:a16="http://schemas.microsoft.com/office/drawing/2014/main" id="{02AC696F-B730-4CE1-9987-1B72EA7EC5BE}"/>
              </a:ext>
            </a:extLst>
          </p:cNvPr>
          <p:cNvSpPr txBox="1"/>
          <p:nvPr/>
        </p:nvSpPr>
        <p:spPr>
          <a:xfrm>
            <a:off x="10725701" y="3032324"/>
            <a:ext cx="506870" cy="369332"/>
          </a:xfrm>
          <a:prstGeom prst="rect">
            <a:avLst/>
          </a:prstGeom>
          <a:noFill/>
        </p:spPr>
        <p:txBody>
          <a:bodyPr wrap="none" rtlCol="0">
            <a:spAutoFit/>
          </a:bodyPr>
          <a:lstStyle/>
          <a:p>
            <a:r>
              <a:rPr lang="en-US" altLang="zh-CN" dirty="0"/>
              <a:t>No</a:t>
            </a:r>
            <a:endParaRPr lang="zh-CN" altLang="en-US" dirty="0"/>
          </a:p>
        </p:txBody>
      </p:sp>
      <p:sp>
        <p:nvSpPr>
          <p:cNvPr id="50" name="流程图: 可选过程 49">
            <a:extLst>
              <a:ext uri="{FF2B5EF4-FFF2-40B4-BE49-F238E27FC236}">
                <a16:creationId xmlns:a16="http://schemas.microsoft.com/office/drawing/2014/main" id="{7C80D2A2-A450-4137-8DA3-27E157595150}"/>
              </a:ext>
            </a:extLst>
          </p:cNvPr>
          <p:cNvSpPr/>
          <p:nvPr/>
        </p:nvSpPr>
        <p:spPr>
          <a:xfrm>
            <a:off x="9185925" y="242328"/>
            <a:ext cx="1829542" cy="788849"/>
          </a:xfrm>
          <a:prstGeom prst="flowChartAlternateProcess">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Voice recognition</a:t>
            </a:r>
            <a:endParaRPr lang="zh-CN" altLang="en-US" dirty="0"/>
          </a:p>
        </p:txBody>
      </p:sp>
      <p:cxnSp>
        <p:nvCxnSpPr>
          <p:cNvPr id="59" name="直接连接符 58">
            <a:extLst>
              <a:ext uri="{FF2B5EF4-FFF2-40B4-BE49-F238E27FC236}">
                <a16:creationId xmlns:a16="http://schemas.microsoft.com/office/drawing/2014/main" id="{873BBE5B-F695-44D2-8272-D9AB7BC1655F}"/>
              </a:ext>
            </a:extLst>
          </p:cNvPr>
          <p:cNvCxnSpPr>
            <a:cxnSpLocks/>
          </p:cNvCxnSpPr>
          <p:nvPr/>
        </p:nvCxnSpPr>
        <p:spPr>
          <a:xfrm>
            <a:off x="6470374" y="1371593"/>
            <a:ext cx="3663832" cy="2762"/>
          </a:xfrm>
          <a:prstGeom prst="line">
            <a:avLst/>
          </a:prstGeom>
          <a:ln w="79375"/>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B224426-FAE7-40D1-A0E2-D1E1E9D95AA7}"/>
              </a:ext>
            </a:extLst>
          </p:cNvPr>
          <p:cNvCxnSpPr>
            <a:cxnSpLocks/>
            <a:endCxn id="103" idx="2"/>
          </p:cNvCxnSpPr>
          <p:nvPr/>
        </p:nvCxnSpPr>
        <p:spPr>
          <a:xfrm flipV="1">
            <a:off x="6470374" y="1071559"/>
            <a:ext cx="0" cy="336504"/>
          </a:xfrm>
          <a:prstGeom prst="line">
            <a:avLst/>
          </a:prstGeom>
          <a:ln w="79375"/>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ADC6D67-552D-4454-89EE-45976A64D043}"/>
              </a:ext>
            </a:extLst>
          </p:cNvPr>
          <p:cNvCxnSpPr/>
          <p:nvPr/>
        </p:nvCxnSpPr>
        <p:spPr>
          <a:xfrm flipV="1">
            <a:off x="10114328" y="1000147"/>
            <a:ext cx="0" cy="395534"/>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43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22" presetClass="entr" presetSubtype="1" fill="hold"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up)">
                                      <p:cBhvr>
                                        <p:cTn id="10" dur="500"/>
                                        <p:tgtEl>
                                          <p:spTgt spid="104"/>
                                        </p:tgtEl>
                                      </p:cBhvr>
                                    </p:animEffect>
                                  </p:childTnLst>
                                </p:cTn>
                              </p:par>
                              <p:par>
                                <p:cTn id="11" presetID="22" presetClass="entr" presetSubtype="1"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ipe(up)">
                                      <p:cBhvr>
                                        <p:cTn id="13" dur="500"/>
                                        <p:tgtEl>
                                          <p:spTgt spid="59"/>
                                        </p:tgtEl>
                                      </p:cBhvr>
                                    </p:animEffect>
                                  </p:childTnLst>
                                </p:cTn>
                              </p:par>
                              <p:par>
                                <p:cTn id="14" presetID="22" presetClass="entr" presetSubtype="1" fill="hold"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up)">
                                      <p:cBhvr>
                                        <p:cTn id="16" dur="500"/>
                                        <p:tgtEl>
                                          <p:spTgt spid="66"/>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up)">
                                      <p:cBhvr>
                                        <p:cTn id="24" dur="500"/>
                                        <p:tgtEl>
                                          <p:spTgt spid="4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up)">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wipe(down)">
                                      <p:cBhvr>
                                        <p:cTn id="40" dur="500"/>
                                        <p:tgtEl>
                                          <p:spTgt spid="95"/>
                                        </p:tgtEl>
                                      </p:cBhvr>
                                    </p:animEffect>
                                  </p:childTnLst>
                                </p:cTn>
                              </p:par>
                              <p:par>
                                <p:cTn id="41" presetID="22" presetClass="entr" presetSubtype="4"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wipe(down)">
                                      <p:cBhvr>
                                        <p:cTn id="43" dur="500"/>
                                        <p:tgtEl>
                                          <p:spTgt spid="97"/>
                                        </p:tgtEl>
                                      </p:cBhvr>
                                    </p:animEffect>
                                  </p:childTnLst>
                                </p:cTn>
                              </p:par>
                              <p:par>
                                <p:cTn id="44" presetID="22" presetClass="entr" presetSubtype="4" fill="hold" nodeType="with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down)">
                                      <p:cBhvr>
                                        <p:cTn id="46" dur="500"/>
                                        <p:tgtEl>
                                          <p:spTgt spid="9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wipe(up)">
                                      <p:cBhvr>
                                        <p:cTn id="54" dur="500"/>
                                        <p:tgtEl>
                                          <p:spTgt spid="70"/>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up)">
                                      <p:cBhvr>
                                        <p:cTn id="57" dur="500"/>
                                        <p:tgtEl>
                                          <p:spTgt spid="60"/>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up)">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5" grpId="0" animBg="1"/>
      <p:bldP spid="60" grpId="0" animBg="1"/>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文本框 92">
            <a:extLst>
              <a:ext uri="{FF2B5EF4-FFF2-40B4-BE49-F238E27FC236}">
                <a16:creationId xmlns:a16="http://schemas.microsoft.com/office/drawing/2014/main" id="{2B1DC901-49E3-4017-8ABD-CF9EB171649A}"/>
              </a:ext>
            </a:extLst>
          </p:cNvPr>
          <p:cNvSpPr txBox="1"/>
          <p:nvPr/>
        </p:nvSpPr>
        <p:spPr>
          <a:xfrm>
            <a:off x="1155377" y="882481"/>
            <a:ext cx="5087422" cy="461665"/>
          </a:xfrm>
          <a:prstGeom prst="rect">
            <a:avLst/>
          </a:prstGeom>
          <a:noFill/>
        </p:spPr>
        <p:txBody>
          <a:bodyPr wrap="square" rtlCol="0">
            <a:spAutoFit/>
          </a:bodyPr>
          <a:lstStyle/>
          <a:p>
            <a:r>
              <a:rPr lang="en-US" altLang="zh-CN" sz="2400" b="1" dirty="0">
                <a:latin typeface="+mn-ea"/>
              </a:rPr>
              <a:t>Technical Problems &amp; Solutions</a:t>
            </a:r>
            <a:endParaRPr lang="zh-CN" altLang="en-US" sz="2400" b="1" dirty="0">
              <a:latin typeface="+mn-ea"/>
            </a:endParaRPr>
          </a:p>
        </p:txBody>
      </p:sp>
      <p:sp>
        <p:nvSpPr>
          <p:cNvPr id="31" name="矩形 30">
            <a:extLst>
              <a:ext uri="{FF2B5EF4-FFF2-40B4-BE49-F238E27FC236}">
                <a16:creationId xmlns:a16="http://schemas.microsoft.com/office/drawing/2014/main" id="{ADB67C12-3A47-40C8-B56F-84F654694E4F}"/>
              </a:ext>
            </a:extLst>
          </p:cNvPr>
          <p:cNvSpPr/>
          <p:nvPr/>
        </p:nvSpPr>
        <p:spPr>
          <a:xfrm>
            <a:off x="1706917" y="1663847"/>
            <a:ext cx="8715155" cy="5418667"/>
          </a:xfrm>
          <a:prstGeom prst="rect">
            <a:avLst/>
          </a:prstGeom>
          <a:noFill/>
          <a:effectLst>
            <a:outerShdw blurRad="50800" dist="38100" dir="2700000" algn="tl" rotWithShape="0">
              <a:prstClr val="black">
                <a:alpha val="40000"/>
              </a:prstClr>
            </a:outerShdw>
          </a:effectLst>
        </p:spPr>
        <p:txBody>
          <a:bodyPr/>
          <a:lstStyle/>
          <a:p>
            <a:endParaRPr lang="zh-CN" altLang="en-US"/>
          </a:p>
        </p:txBody>
      </p:sp>
      <p:cxnSp>
        <p:nvCxnSpPr>
          <p:cNvPr id="38" name="Straight Connector 21">
            <a:extLst>
              <a:ext uri="{FF2B5EF4-FFF2-40B4-BE49-F238E27FC236}">
                <a16:creationId xmlns:a16="http://schemas.microsoft.com/office/drawing/2014/main" id="{F9D69659-DEC7-49F4-B0D1-762F1BB2450D}"/>
              </a:ext>
            </a:extLst>
          </p:cNvPr>
          <p:cNvCxnSpPr/>
          <p:nvPr/>
        </p:nvCxnSpPr>
        <p:spPr>
          <a:xfrm rot="5400000">
            <a:off x="9800599" y="1385141"/>
            <a:ext cx="0" cy="2115887"/>
          </a:xfrm>
          <a:prstGeom prst="line">
            <a:avLst/>
          </a:prstGeom>
          <a:ln>
            <a:solidFill>
              <a:srgbClr val="BFBFB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Connector 22">
            <a:extLst>
              <a:ext uri="{FF2B5EF4-FFF2-40B4-BE49-F238E27FC236}">
                <a16:creationId xmlns:a16="http://schemas.microsoft.com/office/drawing/2014/main" id="{56CAEC7B-0CFA-4C2C-8AA8-1B331EAD4C50}"/>
              </a:ext>
            </a:extLst>
          </p:cNvPr>
          <p:cNvCxnSpPr/>
          <p:nvPr/>
        </p:nvCxnSpPr>
        <p:spPr>
          <a:xfrm rot="16200000" flipH="1">
            <a:off x="2361509" y="1385141"/>
            <a:ext cx="0" cy="2115887"/>
          </a:xfrm>
          <a:prstGeom prst="line">
            <a:avLst/>
          </a:prstGeom>
          <a:ln>
            <a:solidFill>
              <a:srgbClr val="BFBFB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0" name="Oval 14">
            <a:extLst>
              <a:ext uri="{FF2B5EF4-FFF2-40B4-BE49-F238E27FC236}">
                <a16:creationId xmlns:a16="http://schemas.microsoft.com/office/drawing/2014/main" id="{B43105CA-05C5-42C2-9144-B63AD91DD2F8}"/>
              </a:ext>
            </a:extLst>
          </p:cNvPr>
          <p:cNvSpPr/>
          <p:nvPr/>
        </p:nvSpPr>
        <p:spPr>
          <a:xfrm>
            <a:off x="4505569" y="1858448"/>
            <a:ext cx="1210953" cy="1210953"/>
          </a:xfrm>
          <a:prstGeom prst="ellipse">
            <a:avLst/>
          </a:prstGeom>
          <a:solidFill>
            <a:srgbClr val="076797">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400" dirty="0"/>
          </a:p>
        </p:txBody>
      </p:sp>
      <p:sp>
        <p:nvSpPr>
          <p:cNvPr id="41" name="Oval 2">
            <a:extLst>
              <a:ext uri="{FF2B5EF4-FFF2-40B4-BE49-F238E27FC236}">
                <a16:creationId xmlns:a16="http://schemas.microsoft.com/office/drawing/2014/main" id="{07A4B46F-F313-4021-BBFD-3B597FC9B1DD}"/>
              </a:ext>
            </a:extLst>
          </p:cNvPr>
          <p:cNvSpPr/>
          <p:nvPr/>
        </p:nvSpPr>
        <p:spPr>
          <a:xfrm>
            <a:off x="3521697" y="1858448"/>
            <a:ext cx="1210953" cy="1210953"/>
          </a:xfrm>
          <a:prstGeom prst="ellipse">
            <a:avLst/>
          </a:prstGeom>
          <a:solidFill>
            <a:srgbClr val="0FA8F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400" dirty="0"/>
          </a:p>
        </p:txBody>
      </p:sp>
      <p:sp>
        <p:nvSpPr>
          <p:cNvPr id="42" name="Oval 18">
            <a:extLst>
              <a:ext uri="{FF2B5EF4-FFF2-40B4-BE49-F238E27FC236}">
                <a16:creationId xmlns:a16="http://schemas.microsoft.com/office/drawing/2014/main" id="{8AEB2412-D131-4995-9F46-3CF87E9F565A}"/>
              </a:ext>
            </a:extLst>
          </p:cNvPr>
          <p:cNvSpPr/>
          <p:nvPr/>
        </p:nvSpPr>
        <p:spPr>
          <a:xfrm>
            <a:off x="7457181" y="1858448"/>
            <a:ext cx="1210953" cy="1210953"/>
          </a:xfrm>
          <a:prstGeom prst="ellipse">
            <a:avLst/>
          </a:prstGeom>
          <a:solidFill>
            <a:srgbClr val="7CAFD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400" dirty="0"/>
          </a:p>
        </p:txBody>
      </p:sp>
      <p:sp>
        <p:nvSpPr>
          <p:cNvPr id="43" name="Oval 17">
            <a:extLst>
              <a:ext uri="{FF2B5EF4-FFF2-40B4-BE49-F238E27FC236}">
                <a16:creationId xmlns:a16="http://schemas.microsoft.com/office/drawing/2014/main" id="{4A5ADF02-450E-4876-AFE1-496887524FC5}"/>
              </a:ext>
            </a:extLst>
          </p:cNvPr>
          <p:cNvSpPr/>
          <p:nvPr/>
        </p:nvSpPr>
        <p:spPr>
          <a:xfrm>
            <a:off x="6473311" y="1858448"/>
            <a:ext cx="1210953" cy="1210953"/>
          </a:xfrm>
          <a:prstGeom prst="ellipse">
            <a:avLst/>
          </a:prstGeom>
          <a:solidFill>
            <a:srgbClr val="18B3C4">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400" dirty="0"/>
          </a:p>
        </p:txBody>
      </p:sp>
      <p:sp>
        <p:nvSpPr>
          <p:cNvPr id="44" name="Oval 15">
            <a:extLst>
              <a:ext uri="{FF2B5EF4-FFF2-40B4-BE49-F238E27FC236}">
                <a16:creationId xmlns:a16="http://schemas.microsoft.com/office/drawing/2014/main" id="{9D188896-809E-4C0E-9272-279595490566}"/>
              </a:ext>
            </a:extLst>
          </p:cNvPr>
          <p:cNvSpPr/>
          <p:nvPr/>
        </p:nvSpPr>
        <p:spPr>
          <a:xfrm>
            <a:off x="5489440" y="1858448"/>
            <a:ext cx="1210953" cy="1210953"/>
          </a:xfrm>
          <a:prstGeom prst="ellipse">
            <a:avLst/>
          </a:prstGeom>
          <a:solidFill>
            <a:srgbClr val="05496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400" dirty="0"/>
          </a:p>
        </p:txBody>
      </p:sp>
      <p:sp>
        <p:nvSpPr>
          <p:cNvPr id="45" name="Freeform 219">
            <a:extLst>
              <a:ext uri="{FF2B5EF4-FFF2-40B4-BE49-F238E27FC236}">
                <a16:creationId xmlns:a16="http://schemas.microsoft.com/office/drawing/2014/main" id="{5373A229-13B1-41A5-B8A7-7271607C2C4A}"/>
              </a:ext>
            </a:extLst>
          </p:cNvPr>
          <p:cNvSpPr>
            <a:spLocks noEditPoints="1"/>
          </p:cNvSpPr>
          <p:nvPr/>
        </p:nvSpPr>
        <p:spPr bwMode="auto">
          <a:xfrm>
            <a:off x="5925129" y="2286154"/>
            <a:ext cx="328365" cy="327281"/>
          </a:xfrm>
          <a:custGeom>
            <a:avLst/>
            <a:gdLst>
              <a:gd name="T0" fmla="*/ 32 w 128"/>
              <a:gd name="T1" fmla="*/ 40 h 128"/>
              <a:gd name="T2" fmla="*/ 40 w 128"/>
              <a:gd name="T3" fmla="*/ 32 h 128"/>
              <a:gd name="T4" fmla="*/ 32 w 128"/>
              <a:gd name="T5" fmla="*/ 24 h 128"/>
              <a:gd name="T6" fmla="*/ 24 w 128"/>
              <a:gd name="T7" fmla="*/ 32 h 128"/>
              <a:gd name="T8" fmla="*/ 32 w 128"/>
              <a:gd name="T9" fmla="*/ 40 h 128"/>
              <a:gd name="T10" fmla="*/ 112 w 128"/>
              <a:gd name="T11" fmla="*/ 0 h 128"/>
              <a:gd name="T12" fmla="*/ 16 w 128"/>
              <a:gd name="T13" fmla="*/ 0 h 128"/>
              <a:gd name="T14" fmla="*/ 0 w 128"/>
              <a:gd name="T15" fmla="*/ 16 h 128"/>
              <a:gd name="T16" fmla="*/ 0 w 128"/>
              <a:gd name="T17" fmla="*/ 112 h 128"/>
              <a:gd name="T18" fmla="*/ 16 w 128"/>
              <a:gd name="T19" fmla="*/ 128 h 128"/>
              <a:gd name="T20" fmla="*/ 112 w 128"/>
              <a:gd name="T21" fmla="*/ 128 h 128"/>
              <a:gd name="T22" fmla="*/ 128 w 128"/>
              <a:gd name="T23" fmla="*/ 112 h 128"/>
              <a:gd name="T24" fmla="*/ 128 w 128"/>
              <a:gd name="T25" fmla="*/ 16 h 128"/>
              <a:gd name="T26" fmla="*/ 112 w 128"/>
              <a:gd name="T27" fmla="*/ 0 h 128"/>
              <a:gd name="T28" fmla="*/ 32 w 128"/>
              <a:gd name="T29" fmla="*/ 16 h 128"/>
              <a:gd name="T30" fmla="*/ 48 w 128"/>
              <a:gd name="T31" fmla="*/ 32 h 128"/>
              <a:gd name="T32" fmla="*/ 32 w 128"/>
              <a:gd name="T33" fmla="*/ 48 h 128"/>
              <a:gd name="T34" fmla="*/ 16 w 128"/>
              <a:gd name="T35" fmla="*/ 32 h 128"/>
              <a:gd name="T36" fmla="*/ 32 w 128"/>
              <a:gd name="T37" fmla="*/ 16 h 128"/>
              <a:gd name="T38" fmla="*/ 16 w 128"/>
              <a:gd name="T39" fmla="*/ 120 h 128"/>
              <a:gd name="T40" fmla="*/ 8 w 128"/>
              <a:gd name="T41" fmla="*/ 112 h 128"/>
              <a:gd name="T42" fmla="*/ 8 w 128"/>
              <a:gd name="T43" fmla="*/ 108 h 128"/>
              <a:gd name="T44" fmla="*/ 40 w 128"/>
              <a:gd name="T45" fmla="*/ 80 h 128"/>
              <a:gd name="T46" fmla="*/ 80 w 128"/>
              <a:gd name="T47" fmla="*/ 120 h 128"/>
              <a:gd name="T48" fmla="*/ 16 w 128"/>
              <a:gd name="T49" fmla="*/ 120 h 128"/>
              <a:gd name="T50" fmla="*/ 120 w 128"/>
              <a:gd name="T51" fmla="*/ 112 h 128"/>
              <a:gd name="T52" fmla="*/ 112 w 128"/>
              <a:gd name="T53" fmla="*/ 120 h 128"/>
              <a:gd name="T54" fmla="*/ 91 w 128"/>
              <a:gd name="T55" fmla="*/ 120 h 128"/>
              <a:gd name="T56" fmla="*/ 62 w 128"/>
              <a:gd name="T57" fmla="*/ 90 h 128"/>
              <a:gd name="T58" fmla="*/ 96 w 128"/>
              <a:gd name="T59" fmla="*/ 56 h 128"/>
              <a:gd name="T60" fmla="*/ 120 w 128"/>
              <a:gd name="T61" fmla="*/ 80 h 128"/>
              <a:gd name="T62" fmla="*/ 120 w 128"/>
              <a:gd name="T6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32" y="40"/>
                </a:moveTo>
                <a:cubicBezTo>
                  <a:pt x="36" y="40"/>
                  <a:pt x="40" y="36"/>
                  <a:pt x="40" y="32"/>
                </a:cubicBezTo>
                <a:cubicBezTo>
                  <a:pt x="40" y="28"/>
                  <a:pt x="36" y="24"/>
                  <a:pt x="32" y="24"/>
                </a:cubicBezTo>
                <a:cubicBezTo>
                  <a:pt x="28" y="24"/>
                  <a:pt x="24" y="28"/>
                  <a:pt x="24" y="32"/>
                </a:cubicBezTo>
                <a:cubicBezTo>
                  <a:pt x="24" y="36"/>
                  <a:pt x="28" y="40"/>
                  <a:pt x="32" y="40"/>
                </a:cubicBezTo>
                <a:close/>
                <a:moveTo>
                  <a:pt x="112" y="0"/>
                </a:moveTo>
                <a:cubicBezTo>
                  <a:pt x="16" y="0"/>
                  <a:pt x="16" y="0"/>
                  <a:pt x="16" y="0"/>
                </a:cubicBezTo>
                <a:cubicBezTo>
                  <a:pt x="7" y="0"/>
                  <a:pt x="0" y="7"/>
                  <a:pt x="0" y="16"/>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6"/>
                  <a:pt x="128" y="16"/>
                  <a:pt x="128" y="16"/>
                </a:cubicBezTo>
                <a:cubicBezTo>
                  <a:pt x="128" y="7"/>
                  <a:pt x="121" y="0"/>
                  <a:pt x="112" y="0"/>
                </a:cubicBezTo>
                <a:close/>
                <a:moveTo>
                  <a:pt x="32" y="16"/>
                </a:moveTo>
                <a:cubicBezTo>
                  <a:pt x="41" y="16"/>
                  <a:pt x="48" y="23"/>
                  <a:pt x="48" y="32"/>
                </a:cubicBezTo>
                <a:cubicBezTo>
                  <a:pt x="48" y="41"/>
                  <a:pt x="41" y="48"/>
                  <a:pt x="32" y="48"/>
                </a:cubicBezTo>
                <a:cubicBezTo>
                  <a:pt x="23" y="48"/>
                  <a:pt x="16" y="41"/>
                  <a:pt x="16" y="32"/>
                </a:cubicBezTo>
                <a:cubicBezTo>
                  <a:pt x="16" y="23"/>
                  <a:pt x="23" y="16"/>
                  <a:pt x="32" y="16"/>
                </a:cubicBezTo>
                <a:close/>
                <a:moveTo>
                  <a:pt x="16" y="120"/>
                </a:moveTo>
                <a:cubicBezTo>
                  <a:pt x="12" y="120"/>
                  <a:pt x="8" y="116"/>
                  <a:pt x="8" y="112"/>
                </a:cubicBezTo>
                <a:cubicBezTo>
                  <a:pt x="8" y="108"/>
                  <a:pt x="8" y="108"/>
                  <a:pt x="8" y="108"/>
                </a:cubicBezTo>
                <a:cubicBezTo>
                  <a:pt x="40" y="80"/>
                  <a:pt x="40" y="80"/>
                  <a:pt x="40" y="80"/>
                </a:cubicBezTo>
                <a:cubicBezTo>
                  <a:pt x="80" y="120"/>
                  <a:pt x="80" y="120"/>
                  <a:pt x="80" y="120"/>
                </a:cubicBezTo>
                <a:lnTo>
                  <a:pt x="16" y="120"/>
                </a:lnTo>
                <a:close/>
                <a:moveTo>
                  <a:pt x="120" y="112"/>
                </a:moveTo>
                <a:cubicBezTo>
                  <a:pt x="120" y="116"/>
                  <a:pt x="116" y="120"/>
                  <a:pt x="112" y="120"/>
                </a:cubicBezTo>
                <a:cubicBezTo>
                  <a:pt x="91" y="120"/>
                  <a:pt x="91" y="120"/>
                  <a:pt x="91" y="120"/>
                </a:cubicBezTo>
                <a:cubicBezTo>
                  <a:pt x="62" y="90"/>
                  <a:pt x="62" y="90"/>
                  <a:pt x="62" y="90"/>
                </a:cubicBezTo>
                <a:cubicBezTo>
                  <a:pt x="96" y="56"/>
                  <a:pt x="96" y="56"/>
                  <a:pt x="96" y="56"/>
                </a:cubicBezTo>
                <a:cubicBezTo>
                  <a:pt x="120" y="80"/>
                  <a:pt x="120" y="80"/>
                  <a:pt x="120" y="80"/>
                </a:cubicBezTo>
                <a:lnTo>
                  <a:pt x="120" y="112"/>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46" name="Freeform 174">
            <a:extLst>
              <a:ext uri="{FF2B5EF4-FFF2-40B4-BE49-F238E27FC236}">
                <a16:creationId xmlns:a16="http://schemas.microsoft.com/office/drawing/2014/main" id="{68C79A99-D31C-456D-B06A-297EA2567DA3}"/>
              </a:ext>
            </a:extLst>
          </p:cNvPr>
          <p:cNvSpPr>
            <a:spLocks/>
          </p:cNvSpPr>
          <p:nvPr/>
        </p:nvSpPr>
        <p:spPr bwMode="auto">
          <a:xfrm>
            <a:off x="4950656" y="2305158"/>
            <a:ext cx="320779" cy="317528"/>
          </a:xfrm>
          <a:custGeom>
            <a:avLst/>
            <a:gdLst>
              <a:gd name="T0" fmla="*/ 119 w 125"/>
              <a:gd name="T1" fmla="*/ 24 h 124"/>
              <a:gd name="T2" fmla="*/ 108 w 125"/>
              <a:gd name="T3" fmla="*/ 34 h 124"/>
              <a:gd name="T4" fmla="*/ 91 w 125"/>
              <a:gd name="T5" fmla="*/ 34 h 124"/>
              <a:gd name="T6" fmla="*/ 91 w 125"/>
              <a:gd name="T7" fmla="*/ 17 h 124"/>
              <a:gd name="T8" fmla="*/ 101 w 125"/>
              <a:gd name="T9" fmla="*/ 6 h 124"/>
              <a:gd name="T10" fmla="*/ 59 w 125"/>
              <a:gd name="T11" fmla="*/ 14 h 124"/>
              <a:gd name="T12" fmla="*/ 50 w 125"/>
              <a:gd name="T13" fmla="*/ 52 h 124"/>
              <a:gd name="T14" fmla="*/ 7 w 125"/>
              <a:gd name="T15" fmla="*/ 95 h 124"/>
              <a:gd name="T16" fmla="*/ 7 w 125"/>
              <a:gd name="T17" fmla="*/ 118 h 124"/>
              <a:gd name="T18" fmla="*/ 30 w 125"/>
              <a:gd name="T19" fmla="*/ 118 h 124"/>
              <a:gd name="T20" fmla="*/ 73 w 125"/>
              <a:gd name="T21" fmla="*/ 75 h 124"/>
              <a:gd name="T22" fmla="*/ 111 w 125"/>
              <a:gd name="T23" fmla="*/ 66 h 124"/>
              <a:gd name="T24" fmla="*/ 119 w 125"/>
              <a:gd name="T25" fmla="*/ 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4">
                <a:moveTo>
                  <a:pt x="119" y="24"/>
                </a:moveTo>
                <a:cubicBezTo>
                  <a:pt x="117" y="27"/>
                  <a:pt x="113" y="30"/>
                  <a:pt x="108" y="34"/>
                </a:cubicBezTo>
                <a:cubicBezTo>
                  <a:pt x="103" y="39"/>
                  <a:pt x="96" y="39"/>
                  <a:pt x="91" y="34"/>
                </a:cubicBezTo>
                <a:cubicBezTo>
                  <a:pt x="86" y="29"/>
                  <a:pt x="86" y="22"/>
                  <a:pt x="91" y="17"/>
                </a:cubicBezTo>
                <a:cubicBezTo>
                  <a:pt x="96" y="12"/>
                  <a:pt x="101" y="6"/>
                  <a:pt x="101" y="6"/>
                </a:cubicBezTo>
                <a:cubicBezTo>
                  <a:pt x="87" y="0"/>
                  <a:pt x="70" y="3"/>
                  <a:pt x="59" y="14"/>
                </a:cubicBezTo>
                <a:cubicBezTo>
                  <a:pt x="49" y="24"/>
                  <a:pt x="46" y="39"/>
                  <a:pt x="50" y="52"/>
                </a:cubicBezTo>
                <a:cubicBezTo>
                  <a:pt x="7" y="95"/>
                  <a:pt x="7" y="95"/>
                  <a:pt x="7" y="95"/>
                </a:cubicBezTo>
                <a:cubicBezTo>
                  <a:pt x="0" y="101"/>
                  <a:pt x="0" y="112"/>
                  <a:pt x="7" y="118"/>
                </a:cubicBezTo>
                <a:cubicBezTo>
                  <a:pt x="13" y="124"/>
                  <a:pt x="24" y="124"/>
                  <a:pt x="30" y="118"/>
                </a:cubicBezTo>
                <a:cubicBezTo>
                  <a:pt x="73" y="75"/>
                  <a:pt x="73" y="75"/>
                  <a:pt x="73" y="75"/>
                </a:cubicBezTo>
                <a:cubicBezTo>
                  <a:pt x="86" y="79"/>
                  <a:pt x="101" y="76"/>
                  <a:pt x="111" y="66"/>
                </a:cubicBezTo>
                <a:cubicBezTo>
                  <a:pt x="123" y="55"/>
                  <a:pt x="125" y="38"/>
                  <a:pt x="119" y="24"/>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47" name="Freeform 73">
            <a:extLst>
              <a:ext uri="{FF2B5EF4-FFF2-40B4-BE49-F238E27FC236}">
                <a16:creationId xmlns:a16="http://schemas.microsoft.com/office/drawing/2014/main" id="{9086A37C-808F-474D-9939-4B7D5F4D1463}"/>
              </a:ext>
            </a:extLst>
          </p:cNvPr>
          <p:cNvSpPr>
            <a:spLocks/>
          </p:cNvSpPr>
          <p:nvPr/>
        </p:nvSpPr>
        <p:spPr bwMode="auto">
          <a:xfrm>
            <a:off x="6914604" y="2299741"/>
            <a:ext cx="328365" cy="328365"/>
          </a:xfrm>
          <a:custGeom>
            <a:avLst/>
            <a:gdLst>
              <a:gd name="T0" fmla="*/ 303 w 303"/>
              <a:gd name="T1" fmla="*/ 116 h 303"/>
              <a:gd name="T2" fmla="*/ 199 w 303"/>
              <a:gd name="T3" fmla="*/ 99 h 303"/>
              <a:gd name="T4" fmla="*/ 151 w 303"/>
              <a:gd name="T5" fmla="*/ 0 h 303"/>
              <a:gd name="T6" fmla="*/ 104 w 303"/>
              <a:gd name="T7" fmla="*/ 99 h 303"/>
              <a:gd name="T8" fmla="*/ 0 w 303"/>
              <a:gd name="T9" fmla="*/ 116 h 303"/>
              <a:gd name="T10" fmla="*/ 76 w 303"/>
              <a:gd name="T11" fmla="*/ 194 h 303"/>
              <a:gd name="T12" fmla="*/ 57 w 303"/>
              <a:gd name="T13" fmla="*/ 303 h 303"/>
              <a:gd name="T14" fmla="*/ 151 w 303"/>
              <a:gd name="T15" fmla="*/ 251 h 303"/>
              <a:gd name="T16" fmla="*/ 246 w 303"/>
              <a:gd name="T17" fmla="*/ 303 h 303"/>
              <a:gd name="T18" fmla="*/ 227 w 303"/>
              <a:gd name="T19" fmla="*/ 194 h 303"/>
              <a:gd name="T20" fmla="*/ 303 w 303"/>
              <a:gd name="T21" fmla="*/ 11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303">
                <a:moveTo>
                  <a:pt x="303" y="116"/>
                </a:moveTo>
                <a:lnTo>
                  <a:pt x="199" y="99"/>
                </a:lnTo>
                <a:lnTo>
                  <a:pt x="151" y="0"/>
                </a:lnTo>
                <a:lnTo>
                  <a:pt x="104" y="99"/>
                </a:lnTo>
                <a:lnTo>
                  <a:pt x="0" y="116"/>
                </a:lnTo>
                <a:lnTo>
                  <a:pt x="76" y="194"/>
                </a:lnTo>
                <a:lnTo>
                  <a:pt x="57" y="303"/>
                </a:lnTo>
                <a:lnTo>
                  <a:pt x="151" y="251"/>
                </a:lnTo>
                <a:lnTo>
                  <a:pt x="246" y="303"/>
                </a:lnTo>
                <a:lnTo>
                  <a:pt x="227" y="194"/>
                </a:lnTo>
                <a:lnTo>
                  <a:pt x="303" y="116"/>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48" name="Freeform 70">
            <a:extLst>
              <a:ext uri="{FF2B5EF4-FFF2-40B4-BE49-F238E27FC236}">
                <a16:creationId xmlns:a16="http://schemas.microsoft.com/office/drawing/2014/main" id="{0003FF83-FFE5-42B4-B396-254246B78755}"/>
              </a:ext>
            </a:extLst>
          </p:cNvPr>
          <p:cNvSpPr>
            <a:spLocks/>
          </p:cNvSpPr>
          <p:nvPr/>
        </p:nvSpPr>
        <p:spPr bwMode="auto">
          <a:xfrm>
            <a:off x="7898474" y="2299741"/>
            <a:ext cx="328365" cy="328365"/>
          </a:xfrm>
          <a:custGeom>
            <a:avLst/>
            <a:gdLst>
              <a:gd name="T0" fmla="*/ 120 w 128"/>
              <a:gd name="T1" fmla="*/ 96 h 128"/>
              <a:gd name="T2" fmla="*/ 112 w 128"/>
              <a:gd name="T3" fmla="*/ 96 h 128"/>
              <a:gd name="T4" fmla="*/ 112 w 128"/>
              <a:gd name="T5" fmla="*/ 36 h 128"/>
              <a:gd name="T6" fmla="*/ 96 w 128"/>
              <a:gd name="T7" fmla="*/ 52 h 128"/>
              <a:gd name="T8" fmla="*/ 96 w 128"/>
              <a:gd name="T9" fmla="*/ 96 h 128"/>
              <a:gd name="T10" fmla="*/ 40 w 128"/>
              <a:gd name="T11" fmla="*/ 96 h 128"/>
              <a:gd name="T12" fmla="*/ 117 w 128"/>
              <a:gd name="T13" fmla="*/ 13 h 128"/>
              <a:gd name="T14" fmla="*/ 111 w 128"/>
              <a:gd name="T15" fmla="*/ 7 h 128"/>
              <a:gd name="T16" fmla="*/ 32 w 128"/>
              <a:gd name="T17" fmla="*/ 92 h 128"/>
              <a:gd name="T18" fmla="*/ 32 w 128"/>
              <a:gd name="T19" fmla="*/ 32 h 128"/>
              <a:gd name="T20" fmla="*/ 72 w 128"/>
              <a:gd name="T21" fmla="*/ 32 h 128"/>
              <a:gd name="T22" fmla="*/ 87 w 128"/>
              <a:gd name="T23" fmla="*/ 16 h 128"/>
              <a:gd name="T24" fmla="*/ 32 w 128"/>
              <a:gd name="T25" fmla="*/ 16 h 128"/>
              <a:gd name="T26" fmla="*/ 32 w 128"/>
              <a:gd name="T27" fmla="*/ 8 h 128"/>
              <a:gd name="T28" fmla="*/ 24 w 128"/>
              <a:gd name="T29" fmla="*/ 0 h 128"/>
              <a:gd name="T30" fmla="*/ 16 w 128"/>
              <a:gd name="T31" fmla="*/ 8 h 128"/>
              <a:gd name="T32" fmla="*/ 16 w 128"/>
              <a:gd name="T33" fmla="*/ 16 h 128"/>
              <a:gd name="T34" fmla="*/ 8 w 128"/>
              <a:gd name="T35" fmla="*/ 16 h 128"/>
              <a:gd name="T36" fmla="*/ 0 w 128"/>
              <a:gd name="T37" fmla="*/ 24 h 128"/>
              <a:gd name="T38" fmla="*/ 8 w 128"/>
              <a:gd name="T39" fmla="*/ 32 h 128"/>
              <a:gd name="T40" fmla="*/ 16 w 128"/>
              <a:gd name="T41" fmla="*/ 32 h 128"/>
              <a:gd name="T42" fmla="*/ 16 w 128"/>
              <a:gd name="T43" fmla="*/ 104 h 128"/>
              <a:gd name="T44" fmla="*/ 16 w 128"/>
              <a:gd name="T45" fmla="*/ 112 h 128"/>
              <a:gd name="T46" fmla="*/ 24 w 128"/>
              <a:gd name="T47" fmla="*/ 112 h 128"/>
              <a:gd name="T48" fmla="*/ 96 w 128"/>
              <a:gd name="T49" fmla="*/ 112 h 128"/>
              <a:gd name="T50" fmla="*/ 96 w 128"/>
              <a:gd name="T51" fmla="*/ 120 h 128"/>
              <a:gd name="T52" fmla="*/ 104 w 128"/>
              <a:gd name="T53" fmla="*/ 128 h 128"/>
              <a:gd name="T54" fmla="*/ 112 w 128"/>
              <a:gd name="T55" fmla="*/ 120 h 128"/>
              <a:gd name="T56" fmla="*/ 112 w 128"/>
              <a:gd name="T57" fmla="*/ 112 h 128"/>
              <a:gd name="T58" fmla="*/ 120 w 128"/>
              <a:gd name="T59" fmla="*/ 112 h 128"/>
              <a:gd name="T60" fmla="*/ 128 w 128"/>
              <a:gd name="T61" fmla="*/ 104 h 128"/>
              <a:gd name="T62" fmla="*/ 120 w 128"/>
              <a:gd name="T6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20" y="96"/>
                </a:moveTo>
                <a:cubicBezTo>
                  <a:pt x="112" y="96"/>
                  <a:pt x="112" y="96"/>
                  <a:pt x="112" y="96"/>
                </a:cubicBezTo>
                <a:cubicBezTo>
                  <a:pt x="112" y="36"/>
                  <a:pt x="112" y="36"/>
                  <a:pt x="112" y="36"/>
                </a:cubicBezTo>
                <a:cubicBezTo>
                  <a:pt x="96" y="52"/>
                  <a:pt x="96" y="52"/>
                  <a:pt x="96" y="52"/>
                </a:cubicBezTo>
                <a:cubicBezTo>
                  <a:pt x="96" y="96"/>
                  <a:pt x="96" y="96"/>
                  <a:pt x="96" y="96"/>
                </a:cubicBezTo>
                <a:cubicBezTo>
                  <a:pt x="40" y="96"/>
                  <a:pt x="40" y="96"/>
                  <a:pt x="40" y="96"/>
                </a:cubicBezTo>
                <a:cubicBezTo>
                  <a:pt x="117" y="13"/>
                  <a:pt x="117" y="13"/>
                  <a:pt x="117" y="13"/>
                </a:cubicBezTo>
                <a:cubicBezTo>
                  <a:pt x="111" y="7"/>
                  <a:pt x="111" y="7"/>
                  <a:pt x="111" y="7"/>
                </a:cubicBezTo>
                <a:cubicBezTo>
                  <a:pt x="32" y="92"/>
                  <a:pt x="32" y="92"/>
                  <a:pt x="32" y="92"/>
                </a:cubicBezTo>
                <a:cubicBezTo>
                  <a:pt x="32" y="32"/>
                  <a:pt x="32" y="32"/>
                  <a:pt x="32" y="32"/>
                </a:cubicBezTo>
                <a:cubicBezTo>
                  <a:pt x="72" y="32"/>
                  <a:pt x="72" y="32"/>
                  <a:pt x="72" y="32"/>
                </a:cubicBezTo>
                <a:cubicBezTo>
                  <a:pt x="87" y="16"/>
                  <a:pt x="87" y="16"/>
                  <a:pt x="87" y="16"/>
                </a:cubicBezTo>
                <a:cubicBezTo>
                  <a:pt x="32" y="16"/>
                  <a:pt x="32" y="16"/>
                  <a:pt x="32" y="16"/>
                </a:cubicBezTo>
                <a:cubicBezTo>
                  <a:pt x="32" y="8"/>
                  <a:pt x="32" y="8"/>
                  <a:pt x="32" y="8"/>
                </a:cubicBezTo>
                <a:cubicBezTo>
                  <a:pt x="32" y="4"/>
                  <a:pt x="28" y="0"/>
                  <a:pt x="24" y="0"/>
                </a:cubicBezTo>
                <a:cubicBezTo>
                  <a:pt x="20" y="0"/>
                  <a:pt x="16" y="4"/>
                  <a:pt x="16" y="8"/>
                </a:cubicBezTo>
                <a:cubicBezTo>
                  <a:pt x="16" y="16"/>
                  <a:pt x="16" y="16"/>
                  <a:pt x="16" y="16"/>
                </a:cubicBezTo>
                <a:cubicBezTo>
                  <a:pt x="8" y="16"/>
                  <a:pt x="8" y="16"/>
                  <a:pt x="8" y="16"/>
                </a:cubicBezTo>
                <a:cubicBezTo>
                  <a:pt x="4" y="16"/>
                  <a:pt x="0" y="20"/>
                  <a:pt x="0" y="24"/>
                </a:cubicBezTo>
                <a:cubicBezTo>
                  <a:pt x="0" y="28"/>
                  <a:pt x="4" y="32"/>
                  <a:pt x="8" y="32"/>
                </a:cubicBezTo>
                <a:cubicBezTo>
                  <a:pt x="16" y="32"/>
                  <a:pt x="16" y="32"/>
                  <a:pt x="16" y="32"/>
                </a:cubicBezTo>
                <a:cubicBezTo>
                  <a:pt x="16" y="104"/>
                  <a:pt x="16" y="104"/>
                  <a:pt x="16" y="104"/>
                </a:cubicBezTo>
                <a:cubicBezTo>
                  <a:pt x="16" y="112"/>
                  <a:pt x="16" y="112"/>
                  <a:pt x="16" y="112"/>
                </a:cubicBezTo>
                <a:cubicBezTo>
                  <a:pt x="24" y="112"/>
                  <a:pt x="24" y="112"/>
                  <a:pt x="24" y="112"/>
                </a:cubicBezTo>
                <a:cubicBezTo>
                  <a:pt x="96" y="112"/>
                  <a:pt x="96" y="112"/>
                  <a:pt x="96" y="112"/>
                </a:cubicBezTo>
                <a:cubicBezTo>
                  <a:pt x="96" y="120"/>
                  <a:pt x="96" y="120"/>
                  <a:pt x="96" y="120"/>
                </a:cubicBezTo>
                <a:cubicBezTo>
                  <a:pt x="96" y="124"/>
                  <a:pt x="100" y="128"/>
                  <a:pt x="104" y="128"/>
                </a:cubicBezTo>
                <a:cubicBezTo>
                  <a:pt x="108" y="128"/>
                  <a:pt x="112" y="124"/>
                  <a:pt x="112" y="120"/>
                </a:cubicBezTo>
                <a:cubicBezTo>
                  <a:pt x="112" y="112"/>
                  <a:pt x="112" y="112"/>
                  <a:pt x="112" y="112"/>
                </a:cubicBezTo>
                <a:cubicBezTo>
                  <a:pt x="120" y="112"/>
                  <a:pt x="120" y="112"/>
                  <a:pt x="120" y="112"/>
                </a:cubicBezTo>
                <a:cubicBezTo>
                  <a:pt x="124" y="112"/>
                  <a:pt x="128" y="108"/>
                  <a:pt x="128" y="104"/>
                </a:cubicBezTo>
                <a:cubicBezTo>
                  <a:pt x="128" y="100"/>
                  <a:pt x="124" y="96"/>
                  <a:pt x="120" y="9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49" name="Freeform 100">
            <a:extLst>
              <a:ext uri="{FF2B5EF4-FFF2-40B4-BE49-F238E27FC236}">
                <a16:creationId xmlns:a16="http://schemas.microsoft.com/office/drawing/2014/main" id="{D8981790-10BE-4644-84EE-A485030B74A9}"/>
              </a:ext>
            </a:extLst>
          </p:cNvPr>
          <p:cNvSpPr>
            <a:spLocks/>
          </p:cNvSpPr>
          <p:nvPr/>
        </p:nvSpPr>
        <p:spPr bwMode="auto">
          <a:xfrm>
            <a:off x="4004172" y="2331169"/>
            <a:ext cx="246002" cy="265509"/>
          </a:xfrm>
          <a:custGeom>
            <a:avLst/>
            <a:gdLst>
              <a:gd name="T0" fmla="*/ 76 w 96"/>
              <a:gd name="T1" fmla="*/ 64 h 104"/>
              <a:gd name="T2" fmla="*/ 59 w 96"/>
              <a:gd name="T3" fmla="*/ 73 h 104"/>
              <a:gd name="T4" fmla="*/ 38 w 96"/>
              <a:gd name="T5" fmla="*/ 61 h 104"/>
              <a:gd name="T6" fmla="*/ 40 w 96"/>
              <a:gd name="T7" fmla="*/ 52 h 104"/>
              <a:gd name="T8" fmla="*/ 39 w 96"/>
              <a:gd name="T9" fmla="*/ 46 h 104"/>
              <a:gd name="T10" fmla="*/ 61 w 96"/>
              <a:gd name="T11" fmla="*/ 34 h 104"/>
              <a:gd name="T12" fmla="*/ 76 w 96"/>
              <a:gd name="T13" fmla="*/ 40 h 104"/>
              <a:gd name="T14" fmla="*/ 96 w 96"/>
              <a:gd name="T15" fmla="*/ 20 h 104"/>
              <a:gd name="T16" fmla="*/ 76 w 96"/>
              <a:gd name="T17" fmla="*/ 0 h 104"/>
              <a:gd name="T18" fmla="*/ 56 w 96"/>
              <a:gd name="T19" fmla="*/ 20 h 104"/>
              <a:gd name="T20" fmla="*/ 57 w 96"/>
              <a:gd name="T21" fmla="*/ 26 h 104"/>
              <a:gd name="T22" fmla="*/ 35 w 96"/>
              <a:gd name="T23" fmla="*/ 38 h 104"/>
              <a:gd name="T24" fmla="*/ 20 w 96"/>
              <a:gd name="T25" fmla="*/ 32 h 104"/>
              <a:gd name="T26" fmla="*/ 0 w 96"/>
              <a:gd name="T27" fmla="*/ 52 h 104"/>
              <a:gd name="T28" fmla="*/ 20 w 96"/>
              <a:gd name="T29" fmla="*/ 72 h 104"/>
              <a:gd name="T30" fmla="*/ 32 w 96"/>
              <a:gd name="T31" fmla="*/ 68 h 104"/>
              <a:gd name="T32" fmla="*/ 56 w 96"/>
              <a:gd name="T33" fmla="*/ 82 h 104"/>
              <a:gd name="T34" fmla="*/ 56 w 96"/>
              <a:gd name="T35" fmla="*/ 84 h 104"/>
              <a:gd name="T36" fmla="*/ 76 w 96"/>
              <a:gd name="T37" fmla="*/ 104 h 104"/>
              <a:gd name="T38" fmla="*/ 96 w 96"/>
              <a:gd name="T39" fmla="*/ 84 h 104"/>
              <a:gd name="T40" fmla="*/ 76 w 96"/>
              <a:gd name="T4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04">
                <a:moveTo>
                  <a:pt x="76" y="64"/>
                </a:moveTo>
                <a:cubicBezTo>
                  <a:pt x="69" y="64"/>
                  <a:pt x="63" y="68"/>
                  <a:pt x="59" y="73"/>
                </a:cubicBezTo>
                <a:cubicBezTo>
                  <a:pt x="38" y="61"/>
                  <a:pt x="38" y="61"/>
                  <a:pt x="38" y="61"/>
                </a:cubicBezTo>
                <a:cubicBezTo>
                  <a:pt x="39" y="58"/>
                  <a:pt x="40" y="55"/>
                  <a:pt x="40" y="52"/>
                </a:cubicBezTo>
                <a:cubicBezTo>
                  <a:pt x="40" y="50"/>
                  <a:pt x="40" y="48"/>
                  <a:pt x="39" y="46"/>
                </a:cubicBezTo>
                <a:cubicBezTo>
                  <a:pt x="61" y="34"/>
                  <a:pt x="61" y="34"/>
                  <a:pt x="61" y="34"/>
                </a:cubicBezTo>
                <a:cubicBezTo>
                  <a:pt x="65" y="37"/>
                  <a:pt x="70" y="40"/>
                  <a:pt x="76" y="40"/>
                </a:cubicBezTo>
                <a:cubicBezTo>
                  <a:pt x="87" y="40"/>
                  <a:pt x="96" y="31"/>
                  <a:pt x="96" y="20"/>
                </a:cubicBezTo>
                <a:cubicBezTo>
                  <a:pt x="96" y="9"/>
                  <a:pt x="87" y="0"/>
                  <a:pt x="76" y="0"/>
                </a:cubicBezTo>
                <a:cubicBezTo>
                  <a:pt x="65" y="0"/>
                  <a:pt x="56" y="9"/>
                  <a:pt x="56" y="20"/>
                </a:cubicBezTo>
                <a:cubicBezTo>
                  <a:pt x="56" y="22"/>
                  <a:pt x="56" y="24"/>
                  <a:pt x="57" y="26"/>
                </a:cubicBezTo>
                <a:cubicBezTo>
                  <a:pt x="35" y="38"/>
                  <a:pt x="35" y="38"/>
                  <a:pt x="35" y="38"/>
                </a:cubicBezTo>
                <a:cubicBezTo>
                  <a:pt x="31" y="35"/>
                  <a:pt x="26" y="32"/>
                  <a:pt x="20" y="32"/>
                </a:cubicBezTo>
                <a:cubicBezTo>
                  <a:pt x="9" y="32"/>
                  <a:pt x="0" y="41"/>
                  <a:pt x="0" y="52"/>
                </a:cubicBezTo>
                <a:cubicBezTo>
                  <a:pt x="0" y="63"/>
                  <a:pt x="9" y="72"/>
                  <a:pt x="20" y="72"/>
                </a:cubicBezTo>
                <a:cubicBezTo>
                  <a:pt x="25" y="72"/>
                  <a:pt x="29" y="70"/>
                  <a:pt x="32" y="68"/>
                </a:cubicBezTo>
                <a:cubicBezTo>
                  <a:pt x="56" y="82"/>
                  <a:pt x="56" y="82"/>
                  <a:pt x="56" y="82"/>
                </a:cubicBezTo>
                <a:cubicBezTo>
                  <a:pt x="56" y="83"/>
                  <a:pt x="56" y="83"/>
                  <a:pt x="56" y="84"/>
                </a:cubicBezTo>
                <a:cubicBezTo>
                  <a:pt x="56" y="95"/>
                  <a:pt x="65" y="104"/>
                  <a:pt x="76" y="104"/>
                </a:cubicBezTo>
                <a:cubicBezTo>
                  <a:pt x="87" y="104"/>
                  <a:pt x="96" y="95"/>
                  <a:pt x="96" y="84"/>
                </a:cubicBezTo>
                <a:cubicBezTo>
                  <a:pt x="96" y="73"/>
                  <a:pt x="87" y="64"/>
                  <a:pt x="76" y="64"/>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50" name="文本框 49">
            <a:extLst>
              <a:ext uri="{FF2B5EF4-FFF2-40B4-BE49-F238E27FC236}">
                <a16:creationId xmlns:a16="http://schemas.microsoft.com/office/drawing/2014/main" id="{3F7ADB57-8466-4284-B887-B78834F08A5D}"/>
              </a:ext>
            </a:extLst>
          </p:cNvPr>
          <p:cNvSpPr txBox="1"/>
          <p:nvPr/>
        </p:nvSpPr>
        <p:spPr>
          <a:xfrm>
            <a:off x="1451501" y="3999097"/>
            <a:ext cx="1464500" cy="346249"/>
          </a:xfrm>
          <a:prstGeom prst="rect">
            <a:avLst/>
          </a:prstGeom>
          <a:solidFill>
            <a:srgbClr val="0FA8F5"/>
          </a:solidFill>
        </p:spPr>
        <p:txBody>
          <a:bodyPr wrap="square" lIns="68580" tIns="34290" rIns="68580" bIns="34290" rtlCol="0">
            <a:spAutoFit/>
          </a:bodyPr>
          <a:lstStyle/>
          <a:p>
            <a:pPr algn="ctr"/>
            <a:r>
              <a:rPr lang="en-US" altLang="zh-CN" b="1" dirty="0">
                <a:solidFill>
                  <a:schemeClr val="bg1"/>
                </a:solidFill>
              </a:rPr>
              <a:t>Hardware</a:t>
            </a:r>
            <a:endParaRPr lang="zh-CN" altLang="en-US" b="1" dirty="0">
              <a:solidFill>
                <a:schemeClr val="bg1"/>
              </a:solidFill>
            </a:endParaRPr>
          </a:p>
        </p:txBody>
      </p:sp>
      <p:sp>
        <p:nvSpPr>
          <p:cNvPr id="51" name="文本框 50">
            <a:extLst>
              <a:ext uri="{FF2B5EF4-FFF2-40B4-BE49-F238E27FC236}">
                <a16:creationId xmlns:a16="http://schemas.microsoft.com/office/drawing/2014/main" id="{0F8021D9-8A15-4131-AD1C-DEB85E94311C}"/>
              </a:ext>
            </a:extLst>
          </p:cNvPr>
          <p:cNvSpPr txBox="1"/>
          <p:nvPr/>
        </p:nvSpPr>
        <p:spPr>
          <a:xfrm>
            <a:off x="1389503" y="4416756"/>
            <a:ext cx="1672212" cy="995016"/>
          </a:xfrm>
          <a:prstGeom prst="rect">
            <a:avLst/>
          </a:prstGeom>
          <a:noFill/>
        </p:spPr>
        <p:txBody>
          <a:bodyPr wrap="square" lIns="68580" tIns="34290" rIns="68580" bIns="34290" rtlCol="0">
            <a:spAutoFit/>
          </a:bodyPr>
          <a:lstStyle/>
          <a:p>
            <a:pPr lvl="0" defTabSz="457200">
              <a:lnSpc>
                <a:spcPct val="130000"/>
              </a:lnSpc>
            </a:pPr>
            <a:r>
              <a:rPr lang="en-US" altLang="zh-CN" sz="1600" dirty="0">
                <a:solidFill>
                  <a:prstClr val="black">
                    <a:lumMod val="50000"/>
                    <a:lumOff val="50000"/>
                  </a:prstClr>
                </a:solidFill>
                <a:ea typeface="微软雅黑" panose="020B0503020204020204" pitchFamily="34" charset="-122"/>
              </a:rPr>
              <a:t>Change another new motor.</a:t>
            </a:r>
            <a:endParaRPr lang="zh-CN" altLang="en-US" sz="1600" dirty="0">
              <a:solidFill>
                <a:prstClr val="black">
                  <a:lumMod val="50000"/>
                  <a:lumOff val="50000"/>
                </a:prstClr>
              </a:solidFill>
              <a:ea typeface="微软雅黑" panose="020B0503020204020204" pitchFamily="34" charset="-122"/>
            </a:endParaRPr>
          </a:p>
        </p:txBody>
      </p:sp>
      <p:sp>
        <p:nvSpPr>
          <p:cNvPr id="52" name="文本框 51">
            <a:extLst>
              <a:ext uri="{FF2B5EF4-FFF2-40B4-BE49-F238E27FC236}">
                <a16:creationId xmlns:a16="http://schemas.microsoft.com/office/drawing/2014/main" id="{30BC15A0-8517-4E65-A332-17EF45936DFB}"/>
              </a:ext>
            </a:extLst>
          </p:cNvPr>
          <p:cNvSpPr txBox="1"/>
          <p:nvPr/>
        </p:nvSpPr>
        <p:spPr>
          <a:xfrm>
            <a:off x="3400708" y="3999097"/>
            <a:ext cx="1464500" cy="346249"/>
          </a:xfrm>
          <a:prstGeom prst="rect">
            <a:avLst/>
          </a:prstGeom>
          <a:solidFill>
            <a:srgbClr val="065D88"/>
          </a:solidFill>
        </p:spPr>
        <p:txBody>
          <a:bodyPr wrap="square" lIns="68580" tIns="34290" rIns="68580" bIns="34290" rtlCol="0">
            <a:spAutoFit/>
          </a:bodyPr>
          <a:lstStyle/>
          <a:p>
            <a:pPr algn="ctr"/>
            <a:r>
              <a:rPr lang="en-US" altLang="zh-CN" b="1" dirty="0">
                <a:solidFill>
                  <a:schemeClr val="bg1"/>
                </a:solidFill>
              </a:rPr>
              <a:t>Camera</a:t>
            </a:r>
            <a:endParaRPr lang="zh-CN" altLang="en-US" b="1" dirty="0">
              <a:solidFill>
                <a:schemeClr val="bg1"/>
              </a:solidFill>
            </a:endParaRPr>
          </a:p>
        </p:txBody>
      </p:sp>
      <p:sp>
        <p:nvSpPr>
          <p:cNvPr id="53" name="文本框 52">
            <a:extLst>
              <a:ext uri="{FF2B5EF4-FFF2-40B4-BE49-F238E27FC236}">
                <a16:creationId xmlns:a16="http://schemas.microsoft.com/office/drawing/2014/main" id="{3FAE1B6F-EFD0-41FE-B1F4-7F99622198AA}"/>
              </a:ext>
            </a:extLst>
          </p:cNvPr>
          <p:cNvSpPr txBox="1"/>
          <p:nvPr/>
        </p:nvSpPr>
        <p:spPr>
          <a:xfrm>
            <a:off x="3338709" y="4416756"/>
            <a:ext cx="1932725" cy="1635191"/>
          </a:xfrm>
          <a:prstGeom prst="rect">
            <a:avLst/>
          </a:prstGeom>
          <a:noFill/>
        </p:spPr>
        <p:txBody>
          <a:bodyPr wrap="square" lIns="68580" tIns="34290" rIns="68580" bIns="34290" rtlCol="0">
            <a:spAutoFit/>
          </a:bodyPr>
          <a:lstStyle/>
          <a:p>
            <a:pPr lvl="0" defTabSz="457200">
              <a:lnSpc>
                <a:spcPct val="130000"/>
              </a:lnSpc>
            </a:pPr>
            <a:r>
              <a:rPr lang="en-US" altLang="zh-CN" sz="1600" dirty="0">
                <a:solidFill>
                  <a:prstClr val="black">
                    <a:lumMod val="50000"/>
                    <a:lumOff val="50000"/>
                  </a:prstClr>
                </a:solidFill>
                <a:ea typeface="微软雅黑" panose="020B0503020204020204" pitchFamily="34" charset="-122"/>
              </a:rPr>
              <a:t>Put down the camera. It works horizontal to get the location of the drug.</a:t>
            </a:r>
            <a:endParaRPr lang="zh-CN" altLang="en-US" sz="1600" dirty="0">
              <a:solidFill>
                <a:prstClr val="black">
                  <a:lumMod val="50000"/>
                  <a:lumOff val="50000"/>
                </a:prstClr>
              </a:solidFill>
              <a:ea typeface="微软雅黑" panose="020B0503020204020204" pitchFamily="34" charset="-122"/>
            </a:endParaRPr>
          </a:p>
        </p:txBody>
      </p:sp>
      <p:sp>
        <p:nvSpPr>
          <p:cNvPr id="54" name="文本框 53">
            <a:extLst>
              <a:ext uri="{FF2B5EF4-FFF2-40B4-BE49-F238E27FC236}">
                <a16:creationId xmlns:a16="http://schemas.microsoft.com/office/drawing/2014/main" id="{3260E0DA-B3BC-4CA5-B798-C01EF17A5C9A}"/>
              </a:ext>
            </a:extLst>
          </p:cNvPr>
          <p:cNvSpPr txBox="1"/>
          <p:nvPr/>
        </p:nvSpPr>
        <p:spPr>
          <a:xfrm>
            <a:off x="5349915" y="3999097"/>
            <a:ext cx="1464500" cy="346249"/>
          </a:xfrm>
          <a:prstGeom prst="rect">
            <a:avLst/>
          </a:prstGeom>
          <a:solidFill>
            <a:srgbClr val="05496B"/>
          </a:solidFill>
        </p:spPr>
        <p:txBody>
          <a:bodyPr wrap="square" lIns="68580" tIns="34290" rIns="68580" bIns="34290" rtlCol="0">
            <a:spAutoFit/>
          </a:bodyPr>
          <a:lstStyle/>
          <a:p>
            <a:pPr algn="ctr"/>
            <a:r>
              <a:rPr lang="en-US" altLang="zh-CN" b="1" dirty="0">
                <a:solidFill>
                  <a:schemeClr val="bg1"/>
                </a:solidFill>
              </a:rPr>
              <a:t>Speed</a:t>
            </a:r>
            <a:endParaRPr lang="zh-CN" altLang="en-US" b="1" dirty="0">
              <a:solidFill>
                <a:schemeClr val="bg1"/>
              </a:solidFill>
            </a:endParaRPr>
          </a:p>
        </p:txBody>
      </p:sp>
      <p:sp>
        <p:nvSpPr>
          <p:cNvPr id="55" name="文本框 54">
            <a:extLst>
              <a:ext uri="{FF2B5EF4-FFF2-40B4-BE49-F238E27FC236}">
                <a16:creationId xmlns:a16="http://schemas.microsoft.com/office/drawing/2014/main" id="{3D718C7D-3374-406B-907B-9C07D51CB080}"/>
              </a:ext>
            </a:extLst>
          </p:cNvPr>
          <p:cNvSpPr txBox="1"/>
          <p:nvPr/>
        </p:nvSpPr>
        <p:spPr>
          <a:xfrm>
            <a:off x="5000419" y="4417269"/>
            <a:ext cx="1699974" cy="358175"/>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      </a:t>
            </a:r>
            <a:r>
              <a:rPr lang="en-US" altLang="zh-CN" sz="1600" dirty="0">
                <a:solidFill>
                  <a:prstClr val="black">
                    <a:lumMod val="50000"/>
                    <a:lumOff val="50000"/>
                  </a:prstClr>
                </a:solidFill>
                <a:ea typeface="微软雅黑" panose="020B0503020204020204" pitchFamily="34" charset="-122"/>
              </a:rPr>
              <a:t>CPU      GPU</a:t>
            </a:r>
            <a:endParaRPr lang="zh-CN" altLang="en-US" sz="1600" dirty="0">
              <a:solidFill>
                <a:prstClr val="black">
                  <a:lumMod val="50000"/>
                  <a:lumOff val="50000"/>
                </a:prstClr>
              </a:solidFill>
              <a:ea typeface="微软雅黑" panose="020B0503020204020204" pitchFamily="34" charset="-122"/>
            </a:endParaRPr>
          </a:p>
        </p:txBody>
      </p:sp>
      <p:sp>
        <p:nvSpPr>
          <p:cNvPr id="56" name="文本框 55">
            <a:extLst>
              <a:ext uri="{FF2B5EF4-FFF2-40B4-BE49-F238E27FC236}">
                <a16:creationId xmlns:a16="http://schemas.microsoft.com/office/drawing/2014/main" id="{0BF938DA-2ED5-49AC-81F2-4B5A651A92A1}"/>
              </a:ext>
            </a:extLst>
          </p:cNvPr>
          <p:cNvSpPr txBox="1"/>
          <p:nvPr/>
        </p:nvSpPr>
        <p:spPr>
          <a:xfrm>
            <a:off x="7299122" y="3999097"/>
            <a:ext cx="1464500" cy="346249"/>
          </a:xfrm>
          <a:prstGeom prst="rect">
            <a:avLst/>
          </a:prstGeom>
          <a:solidFill>
            <a:srgbClr val="18B3C4"/>
          </a:solidFill>
        </p:spPr>
        <p:txBody>
          <a:bodyPr wrap="square" lIns="68580" tIns="34290" rIns="68580" bIns="34290" rtlCol="0">
            <a:spAutoFit/>
          </a:bodyPr>
          <a:lstStyle/>
          <a:p>
            <a:pPr algn="ctr"/>
            <a:r>
              <a:rPr lang="en-US" altLang="zh-CN" b="1" dirty="0">
                <a:solidFill>
                  <a:schemeClr val="bg1"/>
                </a:solidFill>
              </a:rPr>
              <a:t>QR code</a:t>
            </a:r>
            <a:endParaRPr lang="zh-CN" altLang="en-US" b="1" dirty="0">
              <a:solidFill>
                <a:schemeClr val="bg1"/>
              </a:solidFill>
            </a:endParaRPr>
          </a:p>
        </p:txBody>
      </p:sp>
      <p:sp>
        <p:nvSpPr>
          <p:cNvPr id="57" name="文本框 56">
            <a:extLst>
              <a:ext uri="{FF2B5EF4-FFF2-40B4-BE49-F238E27FC236}">
                <a16:creationId xmlns:a16="http://schemas.microsoft.com/office/drawing/2014/main" id="{8622DD1C-AACC-49E1-964B-0F0E60F312CB}"/>
              </a:ext>
            </a:extLst>
          </p:cNvPr>
          <p:cNvSpPr txBox="1"/>
          <p:nvPr/>
        </p:nvSpPr>
        <p:spPr>
          <a:xfrm>
            <a:off x="7299122" y="4403162"/>
            <a:ext cx="1699973" cy="678263"/>
          </a:xfrm>
          <a:prstGeom prst="rect">
            <a:avLst/>
          </a:prstGeom>
          <a:noFill/>
        </p:spPr>
        <p:txBody>
          <a:bodyPr wrap="square" lIns="68580" tIns="34290" rIns="68580" bIns="34290" rtlCol="0">
            <a:spAutoFit/>
          </a:bodyPr>
          <a:lstStyle/>
          <a:p>
            <a:pPr lvl="0" defTabSz="457200">
              <a:lnSpc>
                <a:spcPct val="130000"/>
              </a:lnSpc>
            </a:pPr>
            <a:r>
              <a:rPr lang="en-US" altLang="zh-CN" sz="1600" dirty="0">
                <a:solidFill>
                  <a:prstClr val="black">
                    <a:lumMod val="50000"/>
                    <a:lumOff val="50000"/>
                  </a:prstClr>
                </a:solidFill>
                <a:ea typeface="微软雅黑" panose="020B0503020204020204" pitchFamily="34" charset="-122"/>
              </a:rPr>
              <a:t>Cutting and sharpening</a:t>
            </a:r>
            <a:endParaRPr lang="zh-CN" altLang="en-US" sz="1600" dirty="0">
              <a:solidFill>
                <a:prstClr val="black">
                  <a:lumMod val="50000"/>
                  <a:lumOff val="50000"/>
                </a:prstClr>
              </a:solidFill>
              <a:ea typeface="微软雅黑" panose="020B0503020204020204" pitchFamily="34" charset="-122"/>
            </a:endParaRPr>
          </a:p>
        </p:txBody>
      </p:sp>
      <p:sp>
        <p:nvSpPr>
          <p:cNvPr id="58" name="文本框 57">
            <a:extLst>
              <a:ext uri="{FF2B5EF4-FFF2-40B4-BE49-F238E27FC236}">
                <a16:creationId xmlns:a16="http://schemas.microsoft.com/office/drawing/2014/main" id="{14D0E624-F55A-4846-96D5-10708E254191}"/>
              </a:ext>
            </a:extLst>
          </p:cNvPr>
          <p:cNvSpPr txBox="1"/>
          <p:nvPr/>
        </p:nvSpPr>
        <p:spPr>
          <a:xfrm>
            <a:off x="9248328" y="3999097"/>
            <a:ext cx="1464500" cy="346249"/>
          </a:xfrm>
          <a:prstGeom prst="rect">
            <a:avLst/>
          </a:prstGeom>
          <a:solidFill>
            <a:srgbClr val="7CAFDE"/>
          </a:solidFill>
        </p:spPr>
        <p:txBody>
          <a:bodyPr wrap="square" lIns="68580" tIns="34290" rIns="68580" bIns="34290" rtlCol="0">
            <a:spAutoFit/>
          </a:bodyPr>
          <a:lstStyle/>
          <a:p>
            <a:pPr algn="ctr"/>
            <a:r>
              <a:rPr lang="en-US" altLang="zh-CN" b="1" dirty="0">
                <a:solidFill>
                  <a:schemeClr val="bg1"/>
                </a:solidFill>
              </a:rPr>
              <a:t>Catching</a:t>
            </a:r>
            <a:endParaRPr lang="zh-CN" altLang="en-US" b="1" dirty="0">
              <a:solidFill>
                <a:schemeClr val="bg1"/>
              </a:solidFill>
            </a:endParaRPr>
          </a:p>
        </p:txBody>
      </p:sp>
      <p:sp>
        <p:nvSpPr>
          <p:cNvPr id="59" name="文本框 58">
            <a:extLst>
              <a:ext uri="{FF2B5EF4-FFF2-40B4-BE49-F238E27FC236}">
                <a16:creationId xmlns:a16="http://schemas.microsoft.com/office/drawing/2014/main" id="{6F5230E9-73BB-4D30-94F5-36B0BCA62CAD}"/>
              </a:ext>
            </a:extLst>
          </p:cNvPr>
          <p:cNvSpPr txBox="1"/>
          <p:nvPr/>
        </p:nvSpPr>
        <p:spPr>
          <a:xfrm>
            <a:off x="9252327" y="4404029"/>
            <a:ext cx="1672212" cy="678263"/>
          </a:xfrm>
          <a:prstGeom prst="rect">
            <a:avLst/>
          </a:prstGeom>
          <a:noFill/>
        </p:spPr>
        <p:txBody>
          <a:bodyPr wrap="square" lIns="68580" tIns="34290" rIns="68580" bIns="34290" rtlCol="0">
            <a:spAutoFit/>
          </a:bodyPr>
          <a:lstStyle/>
          <a:p>
            <a:pPr defTabSz="457200">
              <a:lnSpc>
                <a:spcPct val="130000"/>
              </a:lnSpc>
            </a:pPr>
            <a:r>
              <a:rPr lang="en-US" altLang="zh-CN" sz="1600" dirty="0">
                <a:solidFill>
                  <a:prstClr val="black">
                    <a:lumMod val="50000"/>
                    <a:lumOff val="50000"/>
                  </a:prstClr>
                </a:solidFill>
                <a:ea typeface="微软雅黑" panose="020B0503020204020204" pitchFamily="34" charset="-122"/>
              </a:rPr>
              <a:t>Measure repeatedly</a:t>
            </a:r>
            <a:endParaRPr lang="zh-CN" altLang="en-US" sz="1600" dirty="0">
              <a:solidFill>
                <a:prstClr val="black">
                  <a:lumMod val="50000"/>
                  <a:lumOff val="50000"/>
                </a:prstClr>
              </a:solidFill>
              <a:ea typeface="微软雅黑" panose="020B0503020204020204" pitchFamily="34" charset="-122"/>
            </a:endParaRPr>
          </a:p>
        </p:txBody>
      </p:sp>
      <p:sp>
        <p:nvSpPr>
          <p:cNvPr id="60" name="文本框 59">
            <a:extLst>
              <a:ext uri="{FF2B5EF4-FFF2-40B4-BE49-F238E27FC236}">
                <a16:creationId xmlns:a16="http://schemas.microsoft.com/office/drawing/2014/main" id="{2FDD84AD-C96D-4FD1-98B1-C326378432BD}"/>
              </a:ext>
            </a:extLst>
          </p:cNvPr>
          <p:cNvSpPr txBox="1"/>
          <p:nvPr/>
        </p:nvSpPr>
        <p:spPr>
          <a:xfrm>
            <a:off x="1837701" y="3312538"/>
            <a:ext cx="770083" cy="746358"/>
          </a:xfrm>
          <a:prstGeom prst="rect">
            <a:avLst/>
          </a:prstGeom>
          <a:noFill/>
        </p:spPr>
        <p:txBody>
          <a:bodyPr wrap="none" lIns="68580" tIns="34290" rIns="68580" bIns="34290" rtlCol="0">
            <a:spAutoFit/>
          </a:bodyPr>
          <a:lstStyle/>
          <a:p>
            <a:pPr algn="ctr"/>
            <a:r>
              <a:rPr lang="en-US" altLang="zh-CN" sz="4400" b="1" dirty="0">
                <a:solidFill>
                  <a:schemeClr val="bg1">
                    <a:lumMod val="50000"/>
                  </a:schemeClr>
                </a:solidFill>
                <a:cs typeface="Arial" panose="020B0604020202020204" pitchFamily="34" charset="0"/>
              </a:rPr>
              <a:t>01</a:t>
            </a:r>
            <a:endParaRPr lang="zh-CN" altLang="en-US" sz="2800" b="1" dirty="0">
              <a:solidFill>
                <a:schemeClr val="bg1">
                  <a:lumMod val="50000"/>
                </a:schemeClr>
              </a:solidFill>
              <a:cs typeface="Arial" panose="020B0604020202020204" pitchFamily="34" charset="0"/>
            </a:endParaRPr>
          </a:p>
        </p:txBody>
      </p:sp>
      <p:sp>
        <p:nvSpPr>
          <p:cNvPr id="61" name="文本框 60">
            <a:extLst>
              <a:ext uri="{FF2B5EF4-FFF2-40B4-BE49-F238E27FC236}">
                <a16:creationId xmlns:a16="http://schemas.microsoft.com/office/drawing/2014/main" id="{7C9A1263-3151-4C6B-AF3C-6EE7C76EFB5D}"/>
              </a:ext>
            </a:extLst>
          </p:cNvPr>
          <p:cNvSpPr txBox="1"/>
          <p:nvPr/>
        </p:nvSpPr>
        <p:spPr>
          <a:xfrm>
            <a:off x="3786908" y="3312538"/>
            <a:ext cx="770083" cy="746358"/>
          </a:xfrm>
          <a:prstGeom prst="rect">
            <a:avLst/>
          </a:prstGeom>
          <a:noFill/>
        </p:spPr>
        <p:txBody>
          <a:bodyPr wrap="none" lIns="68580" tIns="34290" rIns="68580" bIns="34290" rtlCol="0">
            <a:spAutoFit/>
          </a:bodyPr>
          <a:lstStyle/>
          <a:p>
            <a:pPr algn="ctr"/>
            <a:r>
              <a:rPr lang="en-US" altLang="zh-CN" sz="4400" b="1" dirty="0">
                <a:solidFill>
                  <a:schemeClr val="bg1">
                    <a:lumMod val="50000"/>
                  </a:schemeClr>
                </a:solidFill>
                <a:cs typeface="Arial" panose="020B0604020202020204" pitchFamily="34" charset="0"/>
              </a:rPr>
              <a:t>02</a:t>
            </a:r>
            <a:endParaRPr lang="zh-CN" altLang="en-US" sz="2800" b="1" dirty="0">
              <a:solidFill>
                <a:schemeClr val="bg1">
                  <a:lumMod val="50000"/>
                </a:schemeClr>
              </a:solidFill>
              <a:cs typeface="Arial" panose="020B0604020202020204" pitchFamily="34" charset="0"/>
            </a:endParaRPr>
          </a:p>
        </p:txBody>
      </p:sp>
      <p:sp>
        <p:nvSpPr>
          <p:cNvPr id="62" name="文本框 61">
            <a:extLst>
              <a:ext uri="{FF2B5EF4-FFF2-40B4-BE49-F238E27FC236}">
                <a16:creationId xmlns:a16="http://schemas.microsoft.com/office/drawing/2014/main" id="{01514DEB-B858-426A-91B3-FE58C4303D76}"/>
              </a:ext>
            </a:extLst>
          </p:cNvPr>
          <p:cNvSpPr txBox="1"/>
          <p:nvPr/>
        </p:nvSpPr>
        <p:spPr>
          <a:xfrm>
            <a:off x="5736113" y="3312538"/>
            <a:ext cx="770083" cy="746358"/>
          </a:xfrm>
          <a:prstGeom prst="rect">
            <a:avLst/>
          </a:prstGeom>
          <a:noFill/>
        </p:spPr>
        <p:txBody>
          <a:bodyPr wrap="none" lIns="68580" tIns="34290" rIns="68580" bIns="34290" rtlCol="0">
            <a:spAutoFit/>
          </a:bodyPr>
          <a:lstStyle/>
          <a:p>
            <a:pPr algn="ctr"/>
            <a:r>
              <a:rPr lang="en-US" altLang="zh-CN" sz="4400" b="1" dirty="0">
                <a:solidFill>
                  <a:schemeClr val="bg1">
                    <a:lumMod val="50000"/>
                  </a:schemeClr>
                </a:solidFill>
                <a:cs typeface="Arial" panose="020B0604020202020204" pitchFamily="34" charset="0"/>
              </a:rPr>
              <a:t>03</a:t>
            </a:r>
            <a:endParaRPr lang="zh-CN" altLang="en-US" sz="2800" b="1" dirty="0">
              <a:solidFill>
                <a:schemeClr val="bg1">
                  <a:lumMod val="50000"/>
                </a:schemeClr>
              </a:solidFill>
              <a:cs typeface="Arial" panose="020B0604020202020204" pitchFamily="34" charset="0"/>
            </a:endParaRPr>
          </a:p>
        </p:txBody>
      </p:sp>
      <p:sp>
        <p:nvSpPr>
          <p:cNvPr id="63" name="文本框 62">
            <a:extLst>
              <a:ext uri="{FF2B5EF4-FFF2-40B4-BE49-F238E27FC236}">
                <a16:creationId xmlns:a16="http://schemas.microsoft.com/office/drawing/2014/main" id="{FA3B9002-FE1E-4DCD-9A32-8615666E6710}"/>
              </a:ext>
            </a:extLst>
          </p:cNvPr>
          <p:cNvSpPr txBox="1"/>
          <p:nvPr/>
        </p:nvSpPr>
        <p:spPr>
          <a:xfrm>
            <a:off x="7685321" y="3312538"/>
            <a:ext cx="770083" cy="746358"/>
          </a:xfrm>
          <a:prstGeom prst="rect">
            <a:avLst/>
          </a:prstGeom>
          <a:noFill/>
        </p:spPr>
        <p:txBody>
          <a:bodyPr wrap="none" lIns="68580" tIns="34290" rIns="68580" bIns="34290" rtlCol="0">
            <a:spAutoFit/>
          </a:bodyPr>
          <a:lstStyle/>
          <a:p>
            <a:pPr algn="ctr"/>
            <a:r>
              <a:rPr lang="en-US" altLang="zh-CN" sz="4400" b="1" dirty="0">
                <a:solidFill>
                  <a:schemeClr val="bg1">
                    <a:lumMod val="50000"/>
                  </a:schemeClr>
                </a:solidFill>
                <a:cs typeface="Arial" panose="020B0604020202020204" pitchFamily="34" charset="0"/>
              </a:rPr>
              <a:t>04</a:t>
            </a:r>
            <a:endParaRPr lang="zh-CN" altLang="en-US" sz="2800" b="1" dirty="0">
              <a:solidFill>
                <a:schemeClr val="bg1">
                  <a:lumMod val="50000"/>
                </a:schemeClr>
              </a:solidFill>
              <a:cs typeface="Arial" panose="020B0604020202020204" pitchFamily="34" charset="0"/>
            </a:endParaRPr>
          </a:p>
        </p:txBody>
      </p:sp>
      <p:sp>
        <p:nvSpPr>
          <p:cNvPr id="64" name="文本框 63">
            <a:extLst>
              <a:ext uri="{FF2B5EF4-FFF2-40B4-BE49-F238E27FC236}">
                <a16:creationId xmlns:a16="http://schemas.microsoft.com/office/drawing/2014/main" id="{EE827FC2-CBC6-4A67-BA10-A00C5BE10BCC}"/>
              </a:ext>
            </a:extLst>
          </p:cNvPr>
          <p:cNvSpPr txBox="1"/>
          <p:nvPr/>
        </p:nvSpPr>
        <p:spPr>
          <a:xfrm>
            <a:off x="9634527" y="3312538"/>
            <a:ext cx="770083" cy="746358"/>
          </a:xfrm>
          <a:prstGeom prst="rect">
            <a:avLst/>
          </a:prstGeom>
          <a:noFill/>
        </p:spPr>
        <p:txBody>
          <a:bodyPr wrap="none" lIns="68580" tIns="34290" rIns="68580" bIns="34290" rtlCol="0">
            <a:spAutoFit/>
          </a:bodyPr>
          <a:lstStyle/>
          <a:p>
            <a:pPr algn="ctr"/>
            <a:r>
              <a:rPr lang="en-US" altLang="zh-CN" sz="4400" b="1" dirty="0">
                <a:solidFill>
                  <a:schemeClr val="bg1">
                    <a:lumMod val="50000"/>
                  </a:schemeClr>
                </a:solidFill>
                <a:cs typeface="Arial" panose="020B0604020202020204" pitchFamily="34" charset="0"/>
              </a:rPr>
              <a:t>05</a:t>
            </a:r>
            <a:endParaRPr lang="zh-CN" altLang="en-US" sz="2800" b="1" dirty="0">
              <a:solidFill>
                <a:schemeClr val="bg1">
                  <a:lumMod val="50000"/>
                </a:schemeClr>
              </a:solidFill>
              <a:cs typeface="Arial" panose="020B0604020202020204" pitchFamily="34" charset="0"/>
            </a:endParaRPr>
          </a:p>
        </p:txBody>
      </p:sp>
      <p:cxnSp>
        <p:nvCxnSpPr>
          <p:cNvPr id="95" name="直接箭头连接符 94">
            <a:extLst>
              <a:ext uri="{FF2B5EF4-FFF2-40B4-BE49-F238E27FC236}">
                <a16:creationId xmlns:a16="http://schemas.microsoft.com/office/drawing/2014/main" id="{2C20BF24-D478-419E-913F-E0ACFEC90D86}"/>
              </a:ext>
            </a:extLst>
          </p:cNvPr>
          <p:cNvCxnSpPr/>
          <p:nvPr/>
        </p:nvCxnSpPr>
        <p:spPr>
          <a:xfrm>
            <a:off x="5884113" y="4588788"/>
            <a:ext cx="141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7301CB27-1367-47B5-924B-A84B28BDE695}"/>
              </a:ext>
            </a:extLst>
          </p:cNvPr>
          <p:cNvSpPr txBox="1"/>
          <p:nvPr/>
        </p:nvSpPr>
        <p:spPr>
          <a:xfrm>
            <a:off x="1166013" y="558564"/>
            <a:ext cx="4323427" cy="400110"/>
          </a:xfrm>
          <a:prstGeom prst="rect">
            <a:avLst/>
          </a:prstGeom>
          <a:noFill/>
        </p:spPr>
        <p:txBody>
          <a:bodyPr wrap="square" rtlCol="0">
            <a:spAutoFit/>
          </a:bodyPr>
          <a:lstStyle/>
          <a:p>
            <a:r>
              <a:rPr kumimoji="1" lang="en-US" altLang="zh-CN" sz="2000" dirty="0"/>
              <a:t>Main algorithm &amp; technology</a:t>
            </a:r>
          </a:p>
        </p:txBody>
      </p:sp>
      <p:grpSp>
        <p:nvGrpSpPr>
          <p:cNvPr id="77" name="组合 76">
            <a:extLst>
              <a:ext uri="{FF2B5EF4-FFF2-40B4-BE49-F238E27FC236}">
                <a16:creationId xmlns:a16="http://schemas.microsoft.com/office/drawing/2014/main" id="{E7F3CAC8-00EF-4EF1-B4A6-5510E4EAC9C8}"/>
              </a:ext>
            </a:extLst>
          </p:cNvPr>
          <p:cNvGrpSpPr/>
          <p:nvPr/>
        </p:nvGrpSpPr>
        <p:grpSpPr>
          <a:xfrm>
            <a:off x="375127" y="348475"/>
            <a:ext cx="720884" cy="1107446"/>
            <a:chOff x="716766" y="736383"/>
            <a:chExt cx="3046471" cy="4977948"/>
          </a:xfrm>
          <a:noFill/>
        </p:grpSpPr>
        <p:sp>
          <p:nvSpPr>
            <p:cNvPr id="78" name="等腰三角形 77">
              <a:extLst>
                <a:ext uri="{FF2B5EF4-FFF2-40B4-BE49-F238E27FC236}">
                  <a16:creationId xmlns:a16="http://schemas.microsoft.com/office/drawing/2014/main" id="{90C6773C-BF25-47E6-A43C-DDED1A53A97A}"/>
                </a:ext>
              </a:extLst>
            </p:cNvPr>
            <p:cNvSpPr/>
            <p:nvPr/>
          </p:nvSpPr>
          <p:spPr>
            <a:xfrm rot="4162658">
              <a:off x="722645" y="7806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9" name="等腰三角形 78">
              <a:extLst>
                <a:ext uri="{FF2B5EF4-FFF2-40B4-BE49-F238E27FC236}">
                  <a16:creationId xmlns:a16="http://schemas.microsoft.com/office/drawing/2014/main" id="{924312BD-F1EE-46ED-8793-77B43D11485E}"/>
                </a:ext>
              </a:extLst>
            </p:cNvPr>
            <p:cNvSpPr/>
            <p:nvPr/>
          </p:nvSpPr>
          <p:spPr>
            <a:xfrm rot="7782167">
              <a:off x="1024508" y="113398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等腰三角形 79">
              <a:extLst>
                <a:ext uri="{FF2B5EF4-FFF2-40B4-BE49-F238E27FC236}">
                  <a16:creationId xmlns:a16="http://schemas.microsoft.com/office/drawing/2014/main" id="{A89F1B25-2BC4-45D6-B6C2-012CD1F37B2E}"/>
                </a:ext>
              </a:extLst>
            </p:cNvPr>
            <p:cNvSpPr/>
            <p:nvPr/>
          </p:nvSpPr>
          <p:spPr>
            <a:xfrm rot="11457533">
              <a:off x="1325280" y="104305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1" name="等腰三角形 80">
              <a:extLst>
                <a:ext uri="{FF2B5EF4-FFF2-40B4-BE49-F238E27FC236}">
                  <a16:creationId xmlns:a16="http://schemas.microsoft.com/office/drawing/2014/main" id="{25B1D523-DADD-49A1-A1B1-743345B8162B}"/>
                </a:ext>
              </a:extLst>
            </p:cNvPr>
            <p:cNvSpPr/>
            <p:nvPr/>
          </p:nvSpPr>
          <p:spPr>
            <a:xfrm rot="7782167">
              <a:off x="1739898" y="12576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2" name="等腰三角形 81">
              <a:extLst>
                <a:ext uri="{FF2B5EF4-FFF2-40B4-BE49-F238E27FC236}">
                  <a16:creationId xmlns:a16="http://schemas.microsoft.com/office/drawing/2014/main" id="{F2A2916E-7E44-47EB-ACE0-C11D4F2F82E3}"/>
                </a:ext>
              </a:extLst>
            </p:cNvPr>
            <p:cNvSpPr/>
            <p:nvPr/>
          </p:nvSpPr>
          <p:spPr>
            <a:xfrm rot="7782167">
              <a:off x="2457105" y="13813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3" name="等腰三角形 82">
              <a:extLst>
                <a:ext uri="{FF2B5EF4-FFF2-40B4-BE49-F238E27FC236}">
                  <a16:creationId xmlns:a16="http://schemas.microsoft.com/office/drawing/2014/main" id="{DE02922B-0DB1-4CA0-B48A-EAADDE6C448B}"/>
                </a:ext>
              </a:extLst>
            </p:cNvPr>
            <p:cNvSpPr/>
            <p:nvPr/>
          </p:nvSpPr>
          <p:spPr>
            <a:xfrm rot="11457533">
              <a:off x="2040668" y="115304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 name="等腰三角形 83">
              <a:extLst>
                <a:ext uri="{FF2B5EF4-FFF2-40B4-BE49-F238E27FC236}">
                  <a16:creationId xmlns:a16="http://schemas.microsoft.com/office/drawing/2014/main" id="{57AE577D-7C66-4E12-BFBF-235F4FCE1C9C}"/>
                </a:ext>
              </a:extLst>
            </p:cNvPr>
            <p:cNvSpPr/>
            <p:nvPr/>
          </p:nvSpPr>
          <p:spPr>
            <a:xfrm rot="11418892">
              <a:off x="2761871" y="128740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5" name="等腰三角形 84">
              <a:extLst>
                <a:ext uri="{FF2B5EF4-FFF2-40B4-BE49-F238E27FC236}">
                  <a16:creationId xmlns:a16="http://schemas.microsoft.com/office/drawing/2014/main" id="{59D854F9-1012-4689-9C9F-CDAF2DCD21D9}"/>
                </a:ext>
              </a:extLst>
            </p:cNvPr>
            <p:cNvSpPr/>
            <p:nvPr/>
          </p:nvSpPr>
          <p:spPr>
            <a:xfrm rot="7782167">
              <a:off x="3166281" y="151545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6" name="等腰三角形 85">
              <a:extLst>
                <a:ext uri="{FF2B5EF4-FFF2-40B4-BE49-F238E27FC236}">
                  <a16:creationId xmlns:a16="http://schemas.microsoft.com/office/drawing/2014/main" id="{577F6B9F-4D1F-44A8-95CE-CE5A3875CEC3}"/>
                </a:ext>
              </a:extLst>
            </p:cNvPr>
            <p:cNvSpPr/>
            <p:nvPr/>
          </p:nvSpPr>
          <p:spPr>
            <a:xfrm rot="7782167">
              <a:off x="2707092" y="204578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7" name="等腰三角形 86">
              <a:extLst>
                <a:ext uri="{FF2B5EF4-FFF2-40B4-BE49-F238E27FC236}">
                  <a16:creationId xmlns:a16="http://schemas.microsoft.com/office/drawing/2014/main" id="{95640197-BE34-4367-8670-07E24A157D9E}"/>
                </a:ext>
              </a:extLst>
            </p:cNvPr>
            <p:cNvSpPr/>
            <p:nvPr/>
          </p:nvSpPr>
          <p:spPr>
            <a:xfrm rot="11418892">
              <a:off x="3011238" y="195844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8" name="等腰三角形 87">
              <a:extLst>
                <a:ext uri="{FF2B5EF4-FFF2-40B4-BE49-F238E27FC236}">
                  <a16:creationId xmlns:a16="http://schemas.microsoft.com/office/drawing/2014/main" id="{60043496-A4BC-4D33-A8AD-12F3A88260F8}"/>
                </a:ext>
              </a:extLst>
            </p:cNvPr>
            <p:cNvSpPr/>
            <p:nvPr/>
          </p:nvSpPr>
          <p:spPr>
            <a:xfrm rot="7782167">
              <a:off x="2243349" y="2591275"/>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9" name="等腰三角形 88">
              <a:extLst>
                <a:ext uri="{FF2B5EF4-FFF2-40B4-BE49-F238E27FC236}">
                  <a16:creationId xmlns:a16="http://schemas.microsoft.com/office/drawing/2014/main" id="{BEB93C29-95E6-4825-B3A8-8BA0B377E5D7}"/>
                </a:ext>
              </a:extLst>
            </p:cNvPr>
            <p:cNvSpPr/>
            <p:nvPr/>
          </p:nvSpPr>
          <p:spPr>
            <a:xfrm rot="11418892">
              <a:off x="2550628" y="247962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0" name="等腰三角形 89">
              <a:extLst>
                <a:ext uri="{FF2B5EF4-FFF2-40B4-BE49-F238E27FC236}">
                  <a16:creationId xmlns:a16="http://schemas.microsoft.com/office/drawing/2014/main" id="{6A241805-835E-453A-94A1-3ACC0B2C62F5}"/>
                </a:ext>
              </a:extLst>
            </p:cNvPr>
            <p:cNvSpPr/>
            <p:nvPr/>
          </p:nvSpPr>
          <p:spPr>
            <a:xfrm rot="7782167">
              <a:off x="1778149" y="312110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1" name="等腰三角形 90">
              <a:extLst>
                <a:ext uri="{FF2B5EF4-FFF2-40B4-BE49-F238E27FC236}">
                  <a16:creationId xmlns:a16="http://schemas.microsoft.com/office/drawing/2014/main" id="{21F1E3A0-D110-4410-A610-22756330CD70}"/>
                </a:ext>
              </a:extLst>
            </p:cNvPr>
            <p:cNvSpPr/>
            <p:nvPr/>
          </p:nvSpPr>
          <p:spPr>
            <a:xfrm rot="11418892">
              <a:off x="2087622" y="303002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 name="等腰三角形 91">
              <a:extLst>
                <a:ext uri="{FF2B5EF4-FFF2-40B4-BE49-F238E27FC236}">
                  <a16:creationId xmlns:a16="http://schemas.microsoft.com/office/drawing/2014/main" id="{3F163327-3430-4F3B-B923-D310C92882F8}"/>
                </a:ext>
              </a:extLst>
            </p:cNvPr>
            <p:cNvSpPr/>
            <p:nvPr/>
          </p:nvSpPr>
          <p:spPr>
            <a:xfrm rot="7782167">
              <a:off x="1326458" y="365513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3" name="等腰三角形 122">
              <a:extLst>
                <a:ext uri="{FF2B5EF4-FFF2-40B4-BE49-F238E27FC236}">
                  <a16:creationId xmlns:a16="http://schemas.microsoft.com/office/drawing/2014/main" id="{CAC9814D-822D-4D94-911D-A9C156256972}"/>
                </a:ext>
              </a:extLst>
            </p:cNvPr>
            <p:cNvSpPr/>
            <p:nvPr/>
          </p:nvSpPr>
          <p:spPr>
            <a:xfrm rot="11418892">
              <a:off x="1635931" y="356405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等腰三角形 123">
              <a:extLst>
                <a:ext uri="{FF2B5EF4-FFF2-40B4-BE49-F238E27FC236}">
                  <a16:creationId xmlns:a16="http://schemas.microsoft.com/office/drawing/2014/main" id="{D0FD0B0B-88FB-4087-9AF2-E3EC955395EC}"/>
                </a:ext>
              </a:extLst>
            </p:cNvPr>
            <p:cNvSpPr/>
            <p:nvPr/>
          </p:nvSpPr>
          <p:spPr>
            <a:xfrm rot="7782167">
              <a:off x="863654" y="42008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等腰三角形 124">
              <a:extLst>
                <a:ext uri="{FF2B5EF4-FFF2-40B4-BE49-F238E27FC236}">
                  <a16:creationId xmlns:a16="http://schemas.microsoft.com/office/drawing/2014/main" id="{AFCF0625-14A0-4D3B-BE97-A3547AA8F516}"/>
                </a:ext>
              </a:extLst>
            </p:cNvPr>
            <p:cNvSpPr/>
            <p:nvPr/>
          </p:nvSpPr>
          <p:spPr>
            <a:xfrm rot="11418892">
              <a:off x="1173127" y="409543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6" name="等腰三角形 125">
              <a:extLst>
                <a:ext uri="{FF2B5EF4-FFF2-40B4-BE49-F238E27FC236}">
                  <a16:creationId xmlns:a16="http://schemas.microsoft.com/office/drawing/2014/main" id="{BFD611C2-2237-4D2F-925D-C61D33B2C19D}"/>
                </a:ext>
              </a:extLst>
            </p:cNvPr>
            <p:cNvSpPr/>
            <p:nvPr/>
          </p:nvSpPr>
          <p:spPr>
            <a:xfrm rot="4162658">
              <a:off x="972013" y="145137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7" name="等腰三角形 126">
              <a:extLst>
                <a:ext uri="{FF2B5EF4-FFF2-40B4-BE49-F238E27FC236}">
                  <a16:creationId xmlns:a16="http://schemas.microsoft.com/office/drawing/2014/main" id="{B350BFD0-8779-401C-B17D-640CB1895ECA}"/>
                </a:ext>
              </a:extLst>
            </p:cNvPr>
            <p:cNvSpPr/>
            <p:nvPr/>
          </p:nvSpPr>
          <p:spPr>
            <a:xfrm rot="7782167">
              <a:off x="1138428" y="486222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8" name="等腰三角形 127">
              <a:extLst>
                <a:ext uri="{FF2B5EF4-FFF2-40B4-BE49-F238E27FC236}">
                  <a16:creationId xmlns:a16="http://schemas.microsoft.com/office/drawing/2014/main" id="{FEA3C0DE-67B8-4893-A820-5A91304B501C}"/>
                </a:ext>
              </a:extLst>
            </p:cNvPr>
            <p:cNvSpPr/>
            <p:nvPr/>
          </p:nvSpPr>
          <p:spPr>
            <a:xfrm rot="11418892">
              <a:off x="716766" y="464109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9" name="等腰三角形 128">
              <a:extLst>
                <a:ext uri="{FF2B5EF4-FFF2-40B4-BE49-F238E27FC236}">
                  <a16:creationId xmlns:a16="http://schemas.microsoft.com/office/drawing/2014/main" id="{C21C4B60-7CEF-4CC6-B88F-42381396E8AD}"/>
                </a:ext>
              </a:extLst>
            </p:cNvPr>
            <p:cNvSpPr/>
            <p:nvPr/>
          </p:nvSpPr>
          <p:spPr>
            <a:xfrm rot="11418892">
              <a:off x="1465496" y="477846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等腰三角形 129">
              <a:extLst>
                <a:ext uri="{FF2B5EF4-FFF2-40B4-BE49-F238E27FC236}">
                  <a16:creationId xmlns:a16="http://schemas.microsoft.com/office/drawing/2014/main" id="{E4CE8F4A-5ADF-48A0-A8E8-F47FC89F4903}"/>
                </a:ext>
              </a:extLst>
            </p:cNvPr>
            <p:cNvSpPr/>
            <p:nvPr/>
          </p:nvSpPr>
          <p:spPr>
            <a:xfrm rot="7782167">
              <a:off x="1889313" y="49969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1" name="等腰三角形 130">
              <a:extLst>
                <a:ext uri="{FF2B5EF4-FFF2-40B4-BE49-F238E27FC236}">
                  <a16:creationId xmlns:a16="http://schemas.microsoft.com/office/drawing/2014/main" id="{08E77623-9432-45E1-8A01-F6EF05DC9D4C}"/>
                </a:ext>
              </a:extLst>
            </p:cNvPr>
            <p:cNvSpPr/>
            <p:nvPr/>
          </p:nvSpPr>
          <p:spPr>
            <a:xfrm rot="11418892">
              <a:off x="2202093" y="48989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2" name="等腰三角形 131">
              <a:extLst>
                <a:ext uri="{FF2B5EF4-FFF2-40B4-BE49-F238E27FC236}">
                  <a16:creationId xmlns:a16="http://schemas.microsoft.com/office/drawing/2014/main" id="{577FF039-9377-4273-A4BD-6692B7EEA1AF}"/>
                </a:ext>
              </a:extLst>
            </p:cNvPr>
            <p:cNvSpPr/>
            <p:nvPr/>
          </p:nvSpPr>
          <p:spPr>
            <a:xfrm rot="7782167">
              <a:off x="2617478" y="511737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3" name="等腰三角形 132">
              <a:extLst>
                <a:ext uri="{FF2B5EF4-FFF2-40B4-BE49-F238E27FC236}">
                  <a16:creationId xmlns:a16="http://schemas.microsoft.com/office/drawing/2014/main" id="{F9D70776-B514-4F3C-92E9-F1682D2E0349}"/>
                </a:ext>
              </a:extLst>
            </p:cNvPr>
            <p:cNvSpPr/>
            <p:nvPr/>
          </p:nvSpPr>
          <p:spPr>
            <a:xfrm rot="11418892">
              <a:off x="2930258" y="501933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365098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85437" y="3014896"/>
            <a:ext cx="3975100" cy="612884"/>
          </a:xfrm>
        </p:spPr>
        <p:txBody>
          <a:bodyPr/>
          <a:lstStyle/>
          <a:p>
            <a:r>
              <a:rPr kumimoji="1" lang="en-US" altLang="zh-CN" dirty="0"/>
              <a:t>Team</a:t>
            </a:r>
          </a:p>
        </p:txBody>
      </p:sp>
      <p:grpSp>
        <p:nvGrpSpPr>
          <p:cNvPr id="31" name="组合 30">
            <a:extLst>
              <a:ext uri="{FF2B5EF4-FFF2-40B4-BE49-F238E27FC236}">
                <a16:creationId xmlns:a16="http://schemas.microsoft.com/office/drawing/2014/main" id="{F977713C-38C9-4FE4-B67C-C381474896EC}"/>
              </a:ext>
            </a:extLst>
          </p:cNvPr>
          <p:cNvGrpSpPr/>
          <p:nvPr/>
        </p:nvGrpSpPr>
        <p:grpSpPr>
          <a:xfrm>
            <a:off x="8935408" y="356964"/>
            <a:ext cx="1504769" cy="1504769"/>
            <a:chOff x="7211860" y="614366"/>
            <a:chExt cx="3810000" cy="3810000"/>
          </a:xfrm>
        </p:grpSpPr>
        <p:pic>
          <p:nvPicPr>
            <p:cNvPr id="32" name="图片 31">
              <a:extLst>
                <a:ext uri="{FF2B5EF4-FFF2-40B4-BE49-F238E27FC236}">
                  <a16:creationId xmlns:a16="http://schemas.microsoft.com/office/drawing/2014/main" id="{51363C20-3F1C-400A-B300-73028CDFB9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33" name="椭圆 32">
              <a:extLst>
                <a:ext uri="{FF2B5EF4-FFF2-40B4-BE49-F238E27FC236}">
                  <a16:creationId xmlns:a16="http://schemas.microsoft.com/office/drawing/2014/main" id="{7F789234-2518-44DA-A191-98AD5DC2CC8F}"/>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85A97BB0-4E30-4FD3-80C4-6B4EA40BEA9A}"/>
              </a:ext>
            </a:extLst>
          </p:cNvPr>
          <p:cNvGrpSpPr/>
          <p:nvPr/>
        </p:nvGrpSpPr>
        <p:grpSpPr>
          <a:xfrm rot="833645">
            <a:off x="10019502" y="1383469"/>
            <a:ext cx="841351" cy="841351"/>
            <a:chOff x="7211860" y="614366"/>
            <a:chExt cx="3810000" cy="3810000"/>
          </a:xfrm>
        </p:grpSpPr>
        <p:pic>
          <p:nvPicPr>
            <p:cNvPr id="35" name="图片 34">
              <a:extLst>
                <a:ext uri="{FF2B5EF4-FFF2-40B4-BE49-F238E27FC236}">
                  <a16:creationId xmlns:a16="http://schemas.microsoft.com/office/drawing/2014/main" id="{E57C6DCF-DB45-4AE3-A591-35705F5F5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36" name="椭圆 35">
              <a:extLst>
                <a:ext uri="{FF2B5EF4-FFF2-40B4-BE49-F238E27FC236}">
                  <a16:creationId xmlns:a16="http://schemas.microsoft.com/office/drawing/2014/main" id="{B8314DE3-CB22-4740-9CE7-B1FE5467175B}"/>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9940D82B-A1D8-42B8-BA33-0F4566C976F8}"/>
              </a:ext>
            </a:extLst>
          </p:cNvPr>
          <p:cNvGrpSpPr/>
          <p:nvPr/>
        </p:nvGrpSpPr>
        <p:grpSpPr>
          <a:xfrm rot="833645">
            <a:off x="8346150" y="1389165"/>
            <a:ext cx="1156793" cy="1156793"/>
            <a:chOff x="7211860" y="614366"/>
            <a:chExt cx="3810000" cy="3810000"/>
          </a:xfrm>
        </p:grpSpPr>
        <p:pic>
          <p:nvPicPr>
            <p:cNvPr id="38" name="图片 37">
              <a:extLst>
                <a:ext uri="{FF2B5EF4-FFF2-40B4-BE49-F238E27FC236}">
                  <a16:creationId xmlns:a16="http://schemas.microsoft.com/office/drawing/2014/main" id="{5E022116-B48A-4064-8D72-56EB17F874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39" name="椭圆 38">
              <a:extLst>
                <a:ext uri="{FF2B5EF4-FFF2-40B4-BE49-F238E27FC236}">
                  <a16:creationId xmlns:a16="http://schemas.microsoft.com/office/drawing/2014/main" id="{BC194AF4-8725-4554-BA5C-BF170E7764C2}"/>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 3">
            <a:extLst>
              <a:ext uri="{FF2B5EF4-FFF2-40B4-BE49-F238E27FC236}">
                <a16:creationId xmlns:a16="http://schemas.microsoft.com/office/drawing/2014/main" id="{A30627DF-5F52-4EE6-9B31-F818BBF224DC}"/>
              </a:ext>
            </a:extLst>
          </p:cNvPr>
          <p:cNvGrpSpPr/>
          <p:nvPr/>
        </p:nvGrpSpPr>
        <p:grpSpPr>
          <a:xfrm>
            <a:off x="1302934" y="938070"/>
            <a:ext cx="2681283" cy="4768018"/>
            <a:chOff x="3696511" y="270041"/>
            <a:chExt cx="3111694" cy="5533401"/>
          </a:xfrm>
        </p:grpSpPr>
        <p:grpSp>
          <p:nvGrpSpPr>
            <p:cNvPr id="41" name="组合 3">
              <a:extLst>
                <a:ext uri="{FF2B5EF4-FFF2-40B4-BE49-F238E27FC236}">
                  <a16:creationId xmlns:a16="http://schemas.microsoft.com/office/drawing/2014/main" id="{D615698E-56AE-4837-8B12-7DAEAD45E901}"/>
                </a:ext>
              </a:extLst>
            </p:cNvPr>
            <p:cNvGrpSpPr/>
            <p:nvPr/>
          </p:nvGrpSpPr>
          <p:grpSpPr>
            <a:xfrm>
              <a:off x="3951865" y="525789"/>
              <a:ext cx="2791834" cy="4964607"/>
              <a:chOff x="1437265" y="964428"/>
              <a:chExt cx="2791834" cy="4964607"/>
            </a:xfrm>
          </p:grpSpPr>
          <p:sp>
            <p:nvSpPr>
              <p:cNvPr id="69" name="等腰三角形 58">
                <a:extLst>
                  <a:ext uri="{FF2B5EF4-FFF2-40B4-BE49-F238E27FC236}">
                    <a16:creationId xmlns:a16="http://schemas.microsoft.com/office/drawing/2014/main" id="{E59925F0-EFA6-4AAF-A2B4-2D711068AFC6}"/>
                  </a:ext>
                </a:extLst>
              </p:cNvPr>
              <p:cNvSpPr/>
              <p:nvPr/>
            </p:nvSpPr>
            <p:spPr>
              <a:xfrm rot="4487488">
                <a:off x="1393298" y="1511358"/>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 name="等腰三角形 59">
                <a:extLst>
                  <a:ext uri="{FF2B5EF4-FFF2-40B4-BE49-F238E27FC236}">
                    <a16:creationId xmlns:a16="http://schemas.microsoft.com/office/drawing/2014/main" id="{32EFE968-CC23-422B-B733-F51D3D43126F}"/>
                  </a:ext>
                </a:extLst>
              </p:cNvPr>
              <p:cNvSpPr/>
              <p:nvPr/>
            </p:nvSpPr>
            <p:spPr>
              <a:xfrm rot="8090669">
                <a:off x="1472295" y="1209464"/>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1" name="等腰三角形 113">
                <a:extLst>
                  <a:ext uri="{FF2B5EF4-FFF2-40B4-BE49-F238E27FC236}">
                    <a16:creationId xmlns:a16="http://schemas.microsoft.com/office/drawing/2014/main" id="{3EDEC1B0-2E42-4CCE-904E-DAE413FB24DD}"/>
                  </a:ext>
                </a:extLst>
              </p:cNvPr>
              <p:cNvSpPr/>
              <p:nvPr/>
            </p:nvSpPr>
            <p:spPr>
              <a:xfrm rot="8090669">
                <a:off x="2168788" y="1367818"/>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 name="等腰三角形 114">
                <a:extLst>
                  <a:ext uri="{FF2B5EF4-FFF2-40B4-BE49-F238E27FC236}">
                    <a16:creationId xmlns:a16="http://schemas.microsoft.com/office/drawing/2014/main" id="{7E063F1F-E55D-404C-B12A-C8473BF60CEB}"/>
                  </a:ext>
                </a:extLst>
              </p:cNvPr>
              <p:cNvSpPr/>
              <p:nvPr/>
            </p:nvSpPr>
            <p:spPr>
              <a:xfrm rot="4392924">
                <a:off x="1885028" y="1008395"/>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3" name="等腰三角形 115">
                <a:extLst>
                  <a:ext uri="{FF2B5EF4-FFF2-40B4-BE49-F238E27FC236}">
                    <a16:creationId xmlns:a16="http://schemas.microsoft.com/office/drawing/2014/main" id="{2744F1F0-0FE9-4E83-A9E8-B2A7C3C47BD0}"/>
                  </a:ext>
                </a:extLst>
              </p:cNvPr>
              <p:cNvSpPr/>
              <p:nvPr/>
            </p:nvSpPr>
            <p:spPr>
              <a:xfrm rot="4392924">
                <a:off x="2581518" y="1145180"/>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 name="等腰三角形 116">
                <a:extLst>
                  <a:ext uri="{FF2B5EF4-FFF2-40B4-BE49-F238E27FC236}">
                    <a16:creationId xmlns:a16="http://schemas.microsoft.com/office/drawing/2014/main" id="{BEEDF2FF-6088-4267-B429-F5E8D387155A}"/>
                  </a:ext>
                </a:extLst>
              </p:cNvPr>
              <p:cNvSpPr/>
              <p:nvPr/>
            </p:nvSpPr>
            <p:spPr>
              <a:xfrm rot="8090669">
                <a:off x="2865743" y="1503071"/>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 name="等腰三角形 117">
                <a:extLst>
                  <a:ext uri="{FF2B5EF4-FFF2-40B4-BE49-F238E27FC236}">
                    <a16:creationId xmlns:a16="http://schemas.microsoft.com/office/drawing/2014/main" id="{9CFDF2D1-36BB-4B77-B6E6-46B30C9F66DB}"/>
                  </a:ext>
                </a:extLst>
              </p:cNvPr>
              <p:cNvSpPr/>
              <p:nvPr/>
            </p:nvSpPr>
            <p:spPr>
              <a:xfrm rot="4392924">
                <a:off x="3278473" y="1294947"/>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 name="等腰三角形 118">
                <a:extLst>
                  <a:ext uri="{FF2B5EF4-FFF2-40B4-BE49-F238E27FC236}">
                    <a16:creationId xmlns:a16="http://schemas.microsoft.com/office/drawing/2014/main" id="{50050E3D-71C2-452C-96BA-D1B52C2D9847}"/>
                  </a:ext>
                </a:extLst>
              </p:cNvPr>
              <p:cNvSpPr/>
              <p:nvPr/>
            </p:nvSpPr>
            <p:spPr>
              <a:xfrm rot="4392924">
                <a:off x="3450215" y="1953342"/>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7" name="等腰三角形 119">
                <a:extLst>
                  <a:ext uri="{FF2B5EF4-FFF2-40B4-BE49-F238E27FC236}">
                    <a16:creationId xmlns:a16="http://schemas.microsoft.com/office/drawing/2014/main" id="{BA1FD0F1-E618-41A3-84EC-653F4F2B01AA}"/>
                  </a:ext>
                </a:extLst>
              </p:cNvPr>
              <p:cNvSpPr/>
              <p:nvPr/>
            </p:nvSpPr>
            <p:spPr>
              <a:xfrm rot="8090669">
                <a:off x="3047382" y="2175713"/>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8" name="等腰三角形 120">
                <a:extLst>
                  <a:ext uri="{FF2B5EF4-FFF2-40B4-BE49-F238E27FC236}">
                    <a16:creationId xmlns:a16="http://schemas.microsoft.com/office/drawing/2014/main" id="{C89D609C-7701-4543-AD87-6E8A6068E118}"/>
                  </a:ext>
                </a:extLst>
              </p:cNvPr>
              <p:cNvSpPr/>
              <p:nvPr/>
            </p:nvSpPr>
            <p:spPr>
              <a:xfrm rot="4392924">
                <a:off x="2968890" y="2467553"/>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9" name="等腰三角形 121">
                <a:extLst>
                  <a:ext uri="{FF2B5EF4-FFF2-40B4-BE49-F238E27FC236}">
                    <a16:creationId xmlns:a16="http://schemas.microsoft.com/office/drawing/2014/main" id="{9163C7B0-159C-4201-AF60-58E436D5BC35}"/>
                  </a:ext>
                </a:extLst>
              </p:cNvPr>
              <p:cNvSpPr/>
              <p:nvPr/>
            </p:nvSpPr>
            <p:spPr>
              <a:xfrm rot="8090669">
                <a:off x="2567616" y="2692998"/>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等腰三角形 122">
                <a:extLst>
                  <a:ext uri="{FF2B5EF4-FFF2-40B4-BE49-F238E27FC236}">
                    <a16:creationId xmlns:a16="http://schemas.microsoft.com/office/drawing/2014/main" id="{43291364-3258-4D8F-B9A4-3611DB87BC3F}"/>
                  </a:ext>
                </a:extLst>
              </p:cNvPr>
              <p:cNvSpPr/>
              <p:nvPr/>
            </p:nvSpPr>
            <p:spPr>
              <a:xfrm rot="8090669">
                <a:off x="3555221" y="1664415"/>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1" name="等腰三角形 123">
                <a:extLst>
                  <a:ext uri="{FF2B5EF4-FFF2-40B4-BE49-F238E27FC236}">
                    <a16:creationId xmlns:a16="http://schemas.microsoft.com/office/drawing/2014/main" id="{347BB3AC-9175-42CA-98E7-E5CF6D3F44AB}"/>
                  </a:ext>
                </a:extLst>
              </p:cNvPr>
              <p:cNvSpPr/>
              <p:nvPr/>
            </p:nvSpPr>
            <p:spPr>
              <a:xfrm rot="8090669">
                <a:off x="2742513" y="3374345"/>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2" name="等腰三角形 124">
                <a:extLst>
                  <a:ext uri="{FF2B5EF4-FFF2-40B4-BE49-F238E27FC236}">
                    <a16:creationId xmlns:a16="http://schemas.microsoft.com/office/drawing/2014/main" id="{1A31D5D3-3D1B-491C-862C-88F1FCB4A182}"/>
                  </a:ext>
                </a:extLst>
              </p:cNvPr>
              <p:cNvSpPr/>
              <p:nvPr/>
            </p:nvSpPr>
            <p:spPr>
              <a:xfrm rot="4392924">
                <a:off x="2472275" y="2995253"/>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3" name="等腰三角形 125">
                <a:extLst>
                  <a:ext uri="{FF2B5EF4-FFF2-40B4-BE49-F238E27FC236}">
                    <a16:creationId xmlns:a16="http://schemas.microsoft.com/office/drawing/2014/main" id="{53D2A3A9-58E8-4926-8D2D-950CE1421C69}"/>
                  </a:ext>
                </a:extLst>
              </p:cNvPr>
              <p:cNvSpPr/>
              <p:nvPr/>
            </p:nvSpPr>
            <p:spPr>
              <a:xfrm rot="8090669">
                <a:off x="2052914" y="3200587"/>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 name="等腰三角形 126">
                <a:extLst>
                  <a:ext uri="{FF2B5EF4-FFF2-40B4-BE49-F238E27FC236}">
                    <a16:creationId xmlns:a16="http://schemas.microsoft.com/office/drawing/2014/main" id="{8144969F-AED0-4F89-BB74-D17DAD8C61FF}"/>
                  </a:ext>
                </a:extLst>
              </p:cNvPr>
              <p:cNvSpPr/>
              <p:nvPr/>
            </p:nvSpPr>
            <p:spPr>
              <a:xfrm rot="8090669">
                <a:off x="3635543" y="4290129"/>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5" name="等腰三角形 127">
                <a:extLst>
                  <a:ext uri="{FF2B5EF4-FFF2-40B4-BE49-F238E27FC236}">
                    <a16:creationId xmlns:a16="http://schemas.microsoft.com/office/drawing/2014/main" id="{3032773C-0AE9-4034-A4CC-B2757F5931F0}"/>
                  </a:ext>
                </a:extLst>
              </p:cNvPr>
              <p:cNvSpPr/>
              <p:nvPr/>
            </p:nvSpPr>
            <p:spPr>
              <a:xfrm rot="4392924">
                <a:off x="3163627" y="3188965"/>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6" name="等腰三角形 128">
                <a:extLst>
                  <a:ext uri="{FF2B5EF4-FFF2-40B4-BE49-F238E27FC236}">
                    <a16:creationId xmlns:a16="http://schemas.microsoft.com/office/drawing/2014/main" id="{4E79E9C6-1E26-42D3-B6C0-DDBB848B5B60}"/>
                  </a:ext>
                </a:extLst>
              </p:cNvPr>
              <p:cNvSpPr/>
              <p:nvPr/>
            </p:nvSpPr>
            <p:spPr>
              <a:xfrm rot="8090669">
                <a:off x="3435637" y="3578886"/>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7" name="等腰三角形 129">
                <a:extLst>
                  <a:ext uri="{FF2B5EF4-FFF2-40B4-BE49-F238E27FC236}">
                    <a16:creationId xmlns:a16="http://schemas.microsoft.com/office/drawing/2014/main" id="{E96A4EE4-41AD-4F39-8BA9-C16F882B0BE0}"/>
                  </a:ext>
                </a:extLst>
              </p:cNvPr>
              <p:cNvSpPr/>
              <p:nvPr/>
            </p:nvSpPr>
            <p:spPr>
              <a:xfrm rot="4392924">
                <a:off x="3375492" y="3888981"/>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8" name="等腰三角形 130">
                <a:extLst>
                  <a:ext uri="{FF2B5EF4-FFF2-40B4-BE49-F238E27FC236}">
                    <a16:creationId xmlns:a16="http://schemas.microsoft.com/office/drawing/2014/main" id="{6BB7D87D-B80A-4129-B835-051005D9D99C}"/>
                  </a:ext>
                </a:extLst>
              </p:cNvPr>
              <p:cNvSpPr/>
              <p:nvPr/>
            </p:nvSpPr>
            <p:spPr>
              <a:xfrm rot="8090669">
                <a:off x="3158925" y="4813392"/>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9" name="等腰三角形 131">
                <a:extLst>
                  <a:ext uri="{FF2B5EF4-FFF2-40B4-BE49-F238E27FC236}">
                    <a16:creationId xmlns:a16="http://schemas.microsoft.com/office/drawing/2014/main" id="{4FC95D38-BEBB-4E46-9018-76A7149E3478}"/>
                  </a:ext>
                </a:extLst>
              </p:cNvPr>
              <p:cNvSpPr/>
              <p:nvPr/>
            </p:nvSpPr>
            <p:spPr>
              <a:xfrm rot="4392924">
                <a:off x="3568271" y="4606266"/>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0" name="等腰三角形 132">
                <a:extLst>
                  <a:ext uri="{FF2B5EF4-FFF2-40B4-BE49-F238E27FC236}">
                    <a16:creationId xmlns:a16="http://schemas.microsoft.com/office/drawing/2014/main" id="{04A98E8D-5024-4417-9AD0-463051420D89}"/>
                  </a:ext>
                </a:extLst>
              </p:cNvPr>
              <p:cNvSpPr/>
              <p:nvPr/>
            </p:nvSpPr>
            <p:spPr>
              <a:xfrm rot="4392924">
                <a:off x="3073673" y="5122154"/>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1" name="等腰三角形 133">
                <a:extLst>
                  <a:ext uri="{FF2B5EF4-FFF2-40B4-BE49-F238E27FC236}">
                    <a16:creationId xmlns:a16="http://schemas.microsoft.com/office/drawing/2014/main" id="{07D46137-9C71-4066-9326-53D1F0B7D5C4}"/>
                  </a:ext>
                </a:extLst>
              </p:cNvPr>
              <p:cNvSpPr/>
              <p:nvPr/>
            </p:nvSpPr>
            <p:spPr>
              <a:xfrm rot="4392924">
                <a:off x="2371809" y="4986745"/>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 name="等腰三角形 134">
                <a:extLst>
                  <a:ext uri="{FF2B5EF4-FFF2-40B4-BE49-F238E27FC236}">
                    <a16:creationId xmlns:a16="http://schemas.microsoft.com/office/drawing/2014/main" id="{045A41CB-2690-4398-912F-DC867A3CF53E}"/>
                  </a:ext>
                </a:extLst>
              </p:cNvPr>
              <p:cNvSpPr/>
              <p:nvPr/>
            </p:nvSpPr>
            <p:spPr>
              <a:xfrm rot="8090669">
                <a:off x="2657243" y="5335478"/>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3" name="等腰三角形 135">
                <a:extLst>
                  <a:ext uri="{FF2B5EF4-FFF2-40B4-BE49-F238E27FC236}">
                    <a16:creationId xmlns:a16="http://schemas.microsoft.com/office/drawing/2014/main" id="{45FF6A58-3ACE-4BBD-BDCD-B7ECD731951A}"/>
                  </a:ext>
                </a:extLst>
              </p:cNvPr>
              <p:cNvSpPr/>
              <p:nvPr/>
            </p:nvSpPr>
            <p:spPr>
              <a:xfrm rot="8090669">
                <a:off x="1954051" y="5157408"/>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4" name="等腰三角形 136">
                <a:extLst>
                  <a:ext uri="{FF2B5EF4-FFF2-40B4-BE49-F238E27FC236}">
                    <a16:creationId xmlns:a16="http://schemas.microsoft.com/office/drawing/2014/main" id="{83071571-CE5E-4D72-AE8D-E533DF488A9C}"/>
                  </a:ext>
                </a:extLst>
              </p:cNvPr>
              <p:cNvSpPr/>
              <p:nvPr/>
            </p:nvSpPr>
            <p:spPr>
              <a:xfrm rot="4392924">
                <a:off x="1669576" y="4796993"/>
                <a:ext cx="637524" cy="5495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42" name="组合 137">
              <a:extLst>
                <a:ext uri="{FF2B5EF4-FFF2-40B4-BE49-F238E27FC236}">
                  <a16:creationId xmlns:a16="http://schemas.microsoft.com/office/drawing/2014/main" id="{4BBA7AB7-2B04-477F-B6A4-3FBF3739FFD8}"/>
                </a:ext>
              </a:extLst>
            </p:cNvPr>
            <p:cNvGrpSpPr/>
            <p:nvPr/>
          </p:nvGrpSpPr>
          <p:grpSpPr>
            <a:xfrm>
              <a:off x="3696511" y="270041"/>
              <a:ext cx="3111694" cy="5533401"/>
              <a:chOff x="1437265" y="964428"/>
              <a:chExt cx="2791834" cy="4964607"/>
            </a:xfrm>
            <a:noFill/>
          </p:grpSpPr>
          <p:sp>
            <p:nvSpPr>
              <p:cNvPr id="43" name="等腰三角形 138">
                <a:extLst>
                  <a:ext uri="{FF2B5EF4-FFF2-40B4-BE49-F238E27FC236}">
                    <a16:creationId xmlns:a16="http://schemas.microsoft.com/office/drawing/2014/main" id="{26DB67F8-D8E7-4911-B0AE-AE1FB753E7BA}"/>
                  </a:ext>
                </a:extLst>
              </p:cNvPr>
              <p:cNvSpPr/>
              <p:nvPr/>
            </p:nvSpPr>
            <p:spPr>
              <a:xfrm rot="4487488">
                <a:off x="1393298" y="1511358"/>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4" name="等腰三角形 139">
                <a:extLst>
                  <a:ext uri="{FF2B5EF4-FFF2-40B4-BE49-F238E27FC236}">
                    <a16:creationId xmlns:a16="http://schemas.microsoft.com/office/drawing/2014/main" id="{7200476F-B412-420E-99A9-925145558642}"/>
                  </a:ext>
                </a:extLst>
              </p:cNvPr>
              <p:cNvSpPr/>
              <p:nvPr/>
            </p:nvSpPr>
            <p:spPr>
              <a:xfrm rot="8090669">
                <a:off x="1472295" y="1209464"/>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5" name="等腰三角形 140">
                <a:extLst>
                  <a:ext uri="{FF2B5EF4-FFF2-40B4-BE49-F238E27FC236}">
                    <a16:creationId xmlns:a16="http://schemas.microsoft.com/office/drawing/2014/main" id="{3989876C-DCF8-4A66-AAB3-906C2A943792}"/>
                  </a:ext>
                </a:extLst>
              </p:cNvPr>
              <p:cNvSpPr/>
              <p:nvPr/>
            </p:nvSpPr>
            <p:spPr>
              <a:xfrm rot="8090669">
                <a:off x="2168788" y="1367818"/>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 name="等腰三角形 141">
                <a:extLst>
                  <a:ext uri="{FF2B5EF4-FFF2-40B4-BE49-F238E27FC236}">
                    <a16:creationId xmlns:a16="http://schemas.microsoft.com/office/drawing/2014/main" id="{064DD8F8-B6B5-46ED-AB9D-19F917C85F14}"/>
                  </a:ext>
                </a:extLst>
              </p:cNvPr>
              <p:cNvSpPr/>
              <p:nvPr/>
            </p:nvSpPr>
            <p:spPr>
              <a:xfrm rot="4392924">
                <a:off x="1885028" y="1008395"/>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7" name="等腰三角形 142">
                <a:extLst>
                  <a:ext uri="{FF2B5EF4-FFF2-40B4-BE49-F238E27FC236}">
                    <a16:creationId xmlns:a16="http://schemas.microsoft.com/office/drawing/2014/main" id="{4DE1457E-48CF-474D-8C11-66A372103BB4}"/>
                  </a:ext>
                </a:extLst>
              </p:cNvPr>
              <p:cNvSpPr/>
              <p:nvPr/>
            </p:nvSpPr>
            <p:spPr>
              <a:xfrm rot="4392924">
                <a:off x="2581518" y="1145180"/>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8" name="等腰三角形 143">
                <a:extLst>
                  <a:ext uri="{FF2B5EF4-FFF2-40B4-BE49-F238E27FC236}">
                    <a16:creationId xmlns:a16="http://schemas.microsoft.com/office/drawing/2014/main" id="{7A57A7AF-68F7-441A-A7E8-9CC6EA6E10D3}"/>
                  </a:ext>
                </a:extLst>
              </p:cNvPr>
              <p:cNvSpPr/>
              <p:nvPr/>
            </p:nvSpPr>
            <p:spPr>
              <a:xfrm rot="8090669">
                <a:off x="2865743" y="1503071"/>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9" name="等腰三角形 144">
                <a:extLst>
                  <a:ext uri="{FF2B5EF4-FFF2-40B4-BE49-F238E27FC236}">
                    <a16:creationId xmlns:a16="http://schemas.microsoft.com/office/drawing/2014/main" id="{D0AAD445-A73C-480E-BA60-B64E2C8C4D8A}"/>
                  </a:ext>
                </a:extLst>
              </p:cNvPr>
              <p:cNvSpPr/>
              <p:nvPr/>
            </p:nvSpPr>
            <p:spPr>
              <a:xfrm rot="4392924">
                <a:off x="3278473" y="1294947"/>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0" name="等腰三角形 145">
                <a:extLst>
                  <a:ext uri="{FF2B5EF4-FFF2-40B4-BE49-F238E27FC236}">
                    <a16:creationId xmlns:a16="http://schemas.microsoft.com/office/drawing/2014/main" id="{03D44363-18C6-4204-8DC1-29C5F3EE546D}"/>
                  </a:ext>
                </a:extLst>
              </p:cNvPr>
              <p:cNvSpPr/>
              <p:nvPr/>
            </p:nvSpPr>
            <p:spPr>
              <a:xfrm rot="4392924">
                <a:off x="3450215" y="1953342"/>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1" name="等腰三角形 146">
                <a:extLst>
                  <a:ext uri="{FF2B5EF4-FFF2-40B4-BE49-F238E27FC236}">
                    <a16:creationId xmlns:a16="http://schemas.microsoft.com/office/drawing/2014/main" id="{6E835AAE-B2BF-40EF-B4F6-DBD9BA9A5EAD}"/>
                  </a:ext>
                </a:extLst>
              </p:cNvPr>
              <p:cNvSpPr/>
              <p:nvPr/>
            </p:nvSpPr>
            <p:spPr>
              <a:xfrm rot="8090669">
                <a:off x="3047382" y="2175713"/>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2" name="等腰三角形 147">
                <a:extLst>
                  <a:ext uri="{FF2B5EF4-FFF2-40B4-BE49-F238E27FC236}">
                    <a16:creationId xmlns:a16="http://schemas.microsoft.com/office/drawing/2014/main" id="{28B81394-4107-49E7-B712-4208E531AD55}"/>
                  </a:ext>
                </a:extLst>
              </p:cNvPr>
              <p:cNvSpPr/>
              <p:nvPr/>
            </p:nvSpPr>
            <p:spPr>
              <a:xfrm rot="4392924">
                <a:off x="2968890" y="2467553"/>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 name="等腰三角形 148">
                <a:extLst>
                  <a:ext uri="{FF2B5EF4-FFF2-40B4-BE49-F238E27FC236}">
                    <a16:creationId xmlns:a16="http://schemas.microsoft.com/office/drawing/2014/main" id="{F5A78B3A-EBE4-4DB2-AEE4-982EE18E6634}"/>
                  </a:ext>
                </a:extLst>
              </p:cNvPr>
              <p:cNvSpPr/>
              <p:nvPr/>
            </p:nvSpPr>
            <p:spPr>
              <a:xfrm rot="8090669">
                <a:off x="2567616" y="2692998"/>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4" name="等腰三角形 149">
                <a:extLst>
                  <a:ext uri="{FF2B5EF4-FFF2-40B4-BE49-F238E27FC236}">
                    <a16:creationId xmlns:a16="http://schemas.microsoft.com/office/drawing/2014/main" id="{E82D59D4-14D3-4202-B933-0E6ABB8632BE}"/>
                  </a:ext>
                </a:extLst>
              </p:cNvPr>
              <p:cNvSpPr/>
              <p:nvPr/>
            </p:nvSpPr>
            <p:spPr>
              <a:xfrm rot="8090669">
                <a:off x="3555221" y="1664415"/>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5" name="等腰三角形 150">
                <a:extLst>
                  <a:ext uri="{FF2B5EF4-FFF2-40B4-BE49-F238E27FC236}">
                    <a16:creationId xmlns:a16="http://schemas.microsoft.com/office/drawing/2014/main" id="{FE7DE752-880F-4072-BBBD-2D1CE7EE5402}"/>
                  </a:ext>
                </a:extLst>
              </p:cNvPr>
              <p:cNvSpPr/>
              <p:nvPr/>
            </p:nvSpPr>
            <p:spPr>
              <a:xfrm rot="8090669">
                <a:off x="2742513" y="3374345"/>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6" name="等腰三角形 151">
                <a:extLst>
                  <a:ext uri="{FF2B5EF4-FFF2-40B4-BE49-F238E27FC236}">
                    <a16:creationId xmlns:a16="http://schemas.microsoft.com/office/drawing/2014/main" id="{A22330DC-6F52-4F7E-B3E4-BEC7847F3BEB}"/>
                  </a:ext>
                </a:extLst>
              </p:cNvPr>
              <p:cNvSpPr/>
              <p:nvPr/>
            </p:nvSpPr>
            <p:spPr>
              <a:xfrm rot="4392924">
                <a:off x="2472275" y="2995253"/>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7" name="等腰三角形 152">
                <a:extLst>
                  <a:ext uri="{FF2B5EF4-FFF2-40B4-BE49-F238E27FC236}">
                    <a16:creationId xmlns:a16="http://schemas.microsoft.com/office/drawing/2014/main" id="{C61A85BF-1A3F-479E-AE44-52273340BAF2}"/>
                  </a:ext>
                </a:extLst>
              </p:cNvPr>
              <p:cNvSpPr/>
              <p:nvPr/>
            </p:nvSpPr>
            <p:spPr>
              <a:xfrm rot="8090669">
                <a:off x="2052914" y="3200587"/>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等腰三角形 153">
                <a:extLst>
                  <a:ext uri="{FF2B5EF4-FFF2-40B4-BE49-F238E27FC236}">
                    <a16:creationId xmlns:a16="http://schemas.microsoft.com/office/drawing/2014/main" id="{4FD28F25-EADE-4D00-9C16-1EB34540F37B}"/>
                  </a:ext>
                </a:extLst>
              </p:cNvPr>
              <p:cNvSpPr/>
              <p:nvPr/>
            </p:nvSpPr>
            <p:spPr>
              <a:xfrm rot="8090669">
                <a:off x="3635543" y="4290129"/>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9" name="等腰三角形 154">
                <a:extLst>
                  <a:ext uri="{FF2B5EF4-FFF2-40B4-BE49-F238E27FC236}">
                    <a16:creationId xmlns:a16="http://schemas.microsoft.com/office/drawing/2014/main" id="{4C0BA194-B99F-43C9-9DE1-2B63D9B90F61}"/>
                  </a:ext>
                </a:extLst>
              </p:cNvPr>
              <p:cNvSpPr/>
              <p:nvPr/>
            </p:nvSpPr>
            <p:spPr>
              <a:xfrm rot="4392924">
                <a:off x="3163627" y="3188965"/>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0" name="等腰三角形 155">
                <a:extLst>
                  <a:ext uri="{FF2B5EF4-FFF2-40B4-BE49-F238E27FC236}">
                    <a16:creationId xmlns:a16="http://schemas.microsoft.com/office/drawing/2014/main" id="{C25641B4-4803-4A41-95A4-BACE802169D1}"/>
                  </a:ext>
                </a:extLst>
              </p:cNvPr>
              <p:cNvSpPr/>
              <p:nvPr/>
            </p:nvSpPr>
            <p:spPr>
              <a:xfrm rot="8090669">
                <a:off x="3435637" y="3578886"/>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1" name="等腰三角形 156">
                <a:extLst>
                  <a:ext uri="{FF2B5EF4-FFF2-40B4-BE49-F238E27FC236}">
                    <a16:creationId xmlns:a16="http://schemas.microsoft.com/office/drawing/2014/main" id="{978378B6-143E-43C8-A7A9-BE93EED761EA}"/>
                  </a:ext>
                </a:extLst>
              </p:cNvPr>
              <p:cNvSpPr/>
              <p:nvPr/>
            </p:nvSpPr>
            <p:spPr>
              <a:xfrm rot="4392924">
                <a:off x="3375492" y="3888981"/>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2" name="等腰三角形 157">
                <a:extLst>
                  <a:ext uri="{FF2B5EF4-FFF2-40B4-BE49-F238E27FC236}">
                    <a16:creationId xmlns:a16="http://schemas.microsoft.com/office/drawing/2014/main" id="{A155FDDF-0979-456A-AE32-CA423F006054}"/>
                  </a:ext>
                </a:extLst>
              </p:cNvPr>
              <p:cNvSpPr/>
              <p:nvPr/>
            </p:nvSpPr>
            <p:spPr>
              <a:xfrm rot="8090669">
                <a:off x="3158925" y="4813392"/>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3" name="等腰三角形 158">
                <a:extLst>
                  <a:ext uri="{FF2B5EF4-FFF2-40B4-BE49-F238E27FC236}">
                    <a16:creationId xmlns:a16="http://schemas.microsoft.com/office/drawing/2014/main" id="{EB1FC97B-7965-405C-8FC9-EA731A74D0AB}"/>
                  </a:ext>
                </a:extLst>
              </p:cNvPr>
              <p:cNvSpPr/>
              <p:nvPr/>
            </p:nvSpPr>
            <p:spPr>
              <a:xfrm rot="4392924">
                <a:off x="3568271" y="4606266"/>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4" name="等腰三角形 159">
                <a:extLst>
                  <a:ext uri="{FF2B5EF4-FFF2-40B4-BE49-F238E27FC236}">
                    <a16:creationId xmlns:a16="http://schemas.microsoft.com/office/drawing/2014/main" id="{12BA3A7A-592A-4FC1-87B4-21EF919458B1}"/>
                  </a:ext>
                </a:extLst>
              </p:cNvPr>
              <p:cNvSpPr/>
              <p:nvPr/>
            </p:nvSpPr>
            <p:spPr>
              <a:xfrm rot="4392924">
                <a:off x="3073673" y="5122154"/>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5" name="等腰三角形 160">
                <a:extLst>
                  <a:ext uri="{FF2B5EF4-FFF2-40B4-BE49-F238E27FC236}">
                    <a16:creationId xmlns:a16="http://schemas.microsoft.com/office/drawing/2014/main" id="{88929BEB-1A5E-46FC-8E67-782D25D9CDAC}"/>
                  </a:ext>
                </a:extLst>
              </p:cNvPr>
              <p:cNvSpPr/>
              <p:nvPr/>
            </p:nvSpPr>
            <p:spPr>
              <a:xfrm rot="4392924">
                <a:off x="2371809" y="4986745"/>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6" name="等腰三角形 161">
                <a:extLst>
                  <a:ext uri="{FF2B5EF4-FFF2-40B4-BE49-F238E27FC236}">
                    <a16:creationId xmlns:a16="http://schemas.microsoft.com/office/drawing/2014/main" id="{1286187A-73C0-4AE2-92E8-C1E32B2DFA06}"/>
                  </a:ext>
                </a:extLst>
              </p:cNvPr>
              <p:cNvSpPr/>
              <p:nvPr/>
            </p:nvSpPr>
            <p:spPr>
              <a:xfrm rot="8090669">
                <a:off x="2657243" y="5335478"/>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7" name="等腰三角形 162">
                <a:extLst>
                  <a:ext uri="{FF2B5EF4-FFF2-40B4-BE49-F238E27FC236}">
                    <a16:creationId xmlns:a16="http://schemas.microsoft.com/office/drawing/2014/main" id="{6E9A353E-2D87-4EBC-8194-0D3E5A3A484C}"/>
                  </a:ext>
                </a:extLst>
              </p:cNvPr>
              <p:cNvSpPr/>
              <p:nvPr/>
            </p:nvSpPr>
            <p:spPr>
              <a:xfrm rot="8090669">
                <a:off x="1954051" y="5157408"/>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8" name="等腰三角形 163">
                <a:extLst>
                  <a:ext uri="{FF2B5EF4-FFF2-40B4-BE49-F238E27FC236}">
                    <a16:creationId xmlns:a16="http://schemas.microsoft.com/office/drawing/2014/main" id="{EA781CB5-5DE0-4152-A181-37126147E03D}"/>
                  </a:ext>
                </a:extLst>
              </p:cNvPr>
              <p:cNvSpPr/>
              <p:nvPr/>
            </p:nvSpPr>
            <p:spPr>
              <a:xfrm rot="4392924">
                <a:off x="1669576" y="4796993"/>
                <a:ext cx="637524" cy="549589"/>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450967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31"/>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34"/>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文本占位符 1">
            <a:extLst>
              <a:ext uri="{FF2B5EF4-FFF2-40B4-BE49-F238E27FC236}">
                <a16:creationId xmlns:a16="http://schemas.microsoft.com/office/drawing/2014/main" id="{B4932321-844C-4041-B8EA-B36A7AD1C8C2}"/>
              </a:ext>
            </a:extLst>
          </p:cNvPr>
          <p:cNvSpPr>
            <a:spLocks noGrp="1"/>
          </p:cNvSpPr>
          <p:nvPr>
            <p:ph type="body" sz="quarter" idx="10"/>
          </p:nvPr>
        </p:nvSpPr>
        <p:spPr>
          <a:xfrm>
            <a:off x="1027784" y="517371"/>
            <a:ext cx="3975100" cy="346728"/>
          </a:xfrm>
        </p:spPr>
        <p:txBody>
          <a:bodyPr>
            <a:normAutofit lnSpcReduction="10000"/>
          </a:bodyPr>
          <a:lstStyle/>
          <a:p>
            <a:r>
              <a:rPr lang="en-US" altLang="zh-CN" dirty="0"/>
              <a:t>Team</a:t>
            </a:r>
            <a:endParaRPr kumimoji="1" lang="zh-CN" altLang="en-US" dirty="0"/>
          </a:p>
        </p:txBody>
      </p:sp>
      <p:sp>
        <p:nvSpPr>
          <p:cNvPr id="225" name="文本占位符 2">
            <a:extLst>
              <a:ext uri="{FF2B5EF4-FFF2-40B4-BE49-F238E27FC236}">
                <a16:creationId xmlns:a16="http://schemas.microsoft.com/office/drawing/2014/main" id="{7DBB8083-8741-497B-8962-0A46BBFC4154}"/>
              </a:ext>
            </a:extLst>
          </p:cNvPr>
          <p:cNvSpPr>
            <a:spLocks noGrp="1"/>
          </p:cNvSpPr>
          <p:nvPr>
            <p:ph type="body" sz="quarter" idx="11"/>
          </p:nvPr>
        </p:nvSpPr>
        <p:spPr>
          <a:xfrm>
            <a:off x="1027785" y="864098"/>
            <a:ext cx="3975100" cy="403777"/>
          </a:xfrm>
        </p:spPr>
        <p:txBody>
          <a:bodyPr>
            <a:normAutofit lnSpcReduction="10000"/>
          </a:bodyPr>
          <a:lstStyle/>
          <a:p>
            <a:r>
              <a:rPr lang="en-US" altLang="zh-CN" dirty="0"/>
              <a:t>Introduction</a:t>
            </a:r>
            <a:endParaRPr kumimoji="1" lang="zh-CN" altLang="en-US" dirty="0"/>
          </a:p>
        </p:txBody>
      </p:sp>
      <p:grpSp>
        <p:nvGrpSpPr>
          <p:cNvPr id="3" name="组合 2">
            <a:extLst>
              <a:ext uri="{FF2B5EF4-FFF2-40B4-BE49-F238E27FC236}">
                <a16:creationId xmlns:a16="http://schemas.microsoft.com/office/drawing/2014/main" id="{00B75DB1-A4BA-4D94-8606-58AD95037E16}"/>
              </a:ext>
            </a:extLst>
          </p:cNvPr>
          <p:cNvGrpSpPr/>
          <p:nvPr/>
        </p:nvGrpSpPr>
        <p:grpSpPr>
          <a:xfrm>
            <a:off x="1832149" y="1634842"/>
            <a:ext cx="8161733" cy="2173476"/>
            <a:chOff x="1134115" y="1705194"/>
            <a:chExt cx="9955541" cy="2651168"/>
          </a:xfrm>
        </p:grpSpPr>
        <p:pic>
          <p:nvPicPr>
            <p:cNvPr id="7" name="图片 6">
              <a:extLst>
                <a:ext uri="{FF2B5EF4-FFF2-40B4-BE49-F238E27FC236}">
                  <a16:creationId xmlns:a16="http://schemas.microsoft.com/office/drawing/2014/main" id="{8BEAEF21-B76A-4AE6-8FA5-01ABCAD7C4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2875" y="1774236"/>
              <a:ext cx="1830419" cy="1830419"/>
            </a:xfrm>
            <a:prstGeom prst="ellipse">
              <a:avLst/>
            </a:prstGeom>
          </p:spPr>
        </p:pic>
        <p:pic>
          <p:nvPicPr>
            <p:cNvPr id="9" name="图片 8">
              <a:extLst>
                <a:ext uri="{FF2B5EF4-FFF2-40B4-BE49-F238E27FC236}">
                  <a16:creationId xmlns:a16="http://schemas.microsoft.com/office/drawing/2014/main" id="{3C9D4C9A-D097-4A9F-B0A9-4D58FA5172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500" b="12500"/>
            <a:stretch/>
          </p:blipFill>
          <p:spPr>
            <a:xfrm>
              <a:off x="5257497" y="1705194"/>
              <a:ext cx="1882794" cy="1882794"/>
            </a:xfrm>
            <a:prstGeom prst="ellipse">
              <a:avLst/>
            </a:prstGeom>
          </p:spPr>
        </p:pic>
        <p:pic>
          <p:nvPicPr>
            <p:cNvPr id="5" name="图片 4">
              <a:extLst>
                <a:ext uri="{FF2B5EF4-FFF2-40B4-BE49-F238E27FC236}">
                  <a16:creationId xmlns:a16="http://schemas.microsoft.com/office/drawing/2014/main" id="{939C5737-88BE-4E27-8A7F-AB096C038D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82" y="1797916"/>
              <a:ext cx="1806632" cy="1777560"/>
            </a:xfrm>
            <a:prstGeom prst="ellipse">
              <a:avLst/>
            </a:prstGeom>
          </p:spPr>
        </p:pic>
        <p:sp>
          <p:nvSpPr>
            <p:cNvPr id="139" name="Freeform 121"/>
            <p:cNvSpPr>
              <a:spLocks/>
            </p:cNvSpPr>
            <p:nvPr/>
          </p:nvSpPr>
          <p:spPr bwMode="auto">
            <a:xfrm>
              <a:off x="1392358" y="3989154"/>
              <a:ext cx="288049" cy="367208"/>
            </a:xfrm>
            <a:custGeom>
              <a:avLst/>
              <a:gdLst/>
              <a:ahLst/>
              <a:cxnLst>
                <a:cxn ang="0">
                  <a:pos x="170" y="224"/>
                </a:cxn>
                <a:cxn ang="0">
                  <a:pos x="170" y="190"/>
                </a:cxn>
                <a:cxn ang="0">
                  <a:pos x="174" y="186"/>
                </a:cxn>
                <a:cxn ang="0">
                  <a:pos x="184" y="164"/>
                </a:cxn>
                <a:cxn ang="0">
                  <a:pos x="188" y="152"/>
                </a:cxn>
                <a:cxn ang="0">
                  <a:pos x="196" y="146"/>
                </a:cxn>
                <a:cxn ang="0">
                  <a:pos x="202" y="128"/>
                </a:cxn>
                <a:cxn ang="0">
                  <a:pos x="202" y="122"/>
                </a:cxn>
                <a:cxn ang="0">
                  <a:pos x="196" y="112"/>
                </a:cxn>
                <a:cxn ang="0">
                  <a:pos x="202" y="88"/>
                </a:cxn>
                <a:cxn ang="0">
                  <a:pos x="204" y="58"/>
                </a:cxn>
                <a:cxn ang="0">
                  <a:pos x="198" y="34"/>
                </a:cxn>
                <a:cxn ang="0">
                  <a:pos x="190" y="24"/>
                </a:cxn>
                <a:cxn ang="0">
                  <a:pos x="176" y="16"/>
                </a:cxn>
                <a:cxn ang="0">
                  <a:pos x="166" y="14"/>
                </a:cxn>
                <a:cxn ang="0">
                  <a:pos x="152" y="2"/>
                </a:cxn>
                <a:cxn ang="0">
                  <a:pos x="130" y="0"/>
                </a:cxn>
                <a:cxn ang="0">
                  <a:pos x="118" y="0"/>
                </a:cxn>
                <a:cxn ang="0">
                  <a:pos x="96" y="4"/>
                </a:cxn>
                <a:cxn ang="0">
                  <a:pos x="80" y="14"/>
                </a:cxn>
                <a:cxn ang="0">
                  <a:pos x="70" y="26"/>
                </a:cxn>
                <a:cxn ang="0">
                  <a:pos x="60" y="50"/>
                </a:cxn>
                <a:cxn ang="0">
                  <a:pos x="62" y="90"/>
                </a:cxn>
                <a:cxn ang="0">
                  <a:pos x="66" y="112"/>
                </a:cxn>
                <a:cxn ang="0">
                  <a:pos x="60" y="122"/>
                </a:cxn>
                <a:cxn ang="0">
                  <a:pos x="60" y="128"/>
                </a:cxn>
                <a:cxn ang="0">
                  <a:pos x="66" y="146"/>
                </a:cxn>
                <a:cxn ang="0">
                  <a:pos x="74" y="152"/>
                </a:cxn>
                <a:cxn ang="0">
                  <a:pos x="76" y="164"/>
                </a:cxn>
                <a:cxn ang="0">
                  <a:pos x="88" y="186"/>
                </a:cxn>
                <a:cxn ang="0">
                  <a:pos x="92" y="190"/>
                </a:cxn>
                <a:cxn ang="0">
                  <a:pos x="92" y="224"/>
                </a:cxn>
                <a:cxn ang="0">
                  <a:pos x="86" y="234"/>
                </a:cxn>
                <a:cxn ang="0">
                  <a:pos x="66" y="246"/>
                </a:cxn>
                <a:cxn ang="0">
                  <a:pos x="26" y="264"/>
                </a:cxn>
                <a:cxn ang="0">
                  <a:pos x="0" y="280"/>
                </a:cxn>
                <a:cxn ang="0">
                  <a:pos x="12" y="290"/>
                </a:cxn>
                <a:cxn ang="0">
                  <a:pos x="42" y="310"/>
                </a:cxn>
                <a:cxn ang="0">
                  <a:pos x="78" y="324"/>
                </a:cxn>
                <a:cxn ang="0">
                  <a:pos x="116" y="332"/>
                </a:cxn>
                <a:cxn ang="0">
                  <a:pos x="136" y="334"/>
                </a:cxn>
                <a:cxn ang="0">
                  <a:pos x="176" y="326"/>
                </a:cxn>
                <a:cxn ang="0">
                  <a:pos x="214" y="312"/>
                </a:cxn>
                <a:cxn ang="0">
                  <a:pos x="246" y="294"/>
                </a:cxn>
                <a:cxn ang="0">
                  <a:pos x="262" y="280"/>
                </a:cxn>
                <a:cxn ang="0">
                  <a:pos x="236" y="264"/>
                </a:cxn>
                <a:cxn ang="0">
                  <a:pos x="196" y="246"/>
                </a:cxn>
                <a:cxn ang="0">
                  <a:pos x="176" y="234"/>
                </a:cxn>
                <a:cxn ang="0">
                  <a:pos x="170" y="224"/>
                </a:cxn>
              </a:cxnLst>
              <a:rect l="0" t="0" r="r" b="b"/>
              <a:pathLst>
                <a:path w="262" h="334">
                  <a:moveTo>
                    <a:pt x="170" y="224"/>
                  </a:moveTo>
                  <a:lnTo>
                    <a:pt x="170" y="224"/>
                  </a:lnTo>
                  <a:lnTo>
                    <a:pt x="170" y="206"/>
                  </a:lnTo>
                  <a:lnTo>
                    <a:pt x="170" y="190"/>
                  </a:lnTo>
                  <a:lnTo>
                    <a:pt x="170" y="190"/>
                  </a:lnTo>
                  <a:lnTo>
                    <a:pt x="174" y="186"/>
                  </a:lnTo>
                  <a:lnTo>
                    <a:pt x="180" y="176"/>
                  </a:lnTo>
                  <a:lnTo>
                    <a:pt x="184" y="164"/>
                  </a:lnTo>
                  <a:lnTo>
                    <a:pt x="188" y="152"/>
                  </a:lnTo>
                  <a:lnTo>
                    <a:pt x="188" y="152"/>
                  </a:lnTo>
                  <a:lnTo>
                    <a:pt x="192" y="150"/>
                  </a:lnTo>
                  <a:lnTo>
                    <a:pt x="196" y="146"/>
                  </a:lnTo>
                  <a:lnTo>
                    <a:pt x="200" y="140"/>
                  </a:lnTo>
                  <a:lnTo>
                    <a:pt x="202" y="128"/>
                  </a:lnTo>
                  <a:lnTo>
                    <a:pt x="202" y="128"/>
                  </a:lnTo>
                  <a:lnTo>
                    <a:pt x="202" y="122"/>
                  </a:lnTo>
                  <a:lnTo>
                    <a:pt x="200" y="118"/>
                  </a:lnTo>
                  <a:lnTo>
                    <a:pt x="196" y="112"/>
                  </a:lnTo>
                  <a:lnTo>
                    <a:pt x="196" y="112"/>
                  </a:lnTo>
                  <a:lnTo>
                    <a:pt x="202" y="88"/>
                  </a:lnTo>
                  <a:lnTo>
                    <a:pt x="204" y="74"/>
                  </a:lnTo>
                  <a:lnTo>
                    <a:pt x="204" y="58"/>
                  </a:lnTo>
                  <a:lnTo>
                    <a:pt x="200" y="42"/>
                  </a:lnTo>
                  <a:lnTo>
                    <a:pt x="198" y="34"/>
                  </a:lnTo>
                  <a:lnTo>
                    <a:pt x="194" y="28"/>
                  </a:lnTo>
                  <a:lnTo>
                    <a:pt x="190" y="24"/>
                  </a:lnTo>
                  <a:lnTo>
                    <a:pt x="184" y="18"/>
                  </a:lnTo>
                  <a:lnTo>
                    <a:pt x="176" y="16"/>
                  </a:lnTo>
                  <a:lnTo>
                    <a:pt x="166" y="14"/>
                  </a:lnTo>
                  <a:lnTo>
                    <a:pt x="166" y="14"/>
                  </a:lnTo>
                  <a:lnTo>
                    <a:pt x="162" y="8"/>
                  </a:lnTo>
                  <a:lnTo>
                    <a:pt x="152" y="2"/>
                  </a:lnTo>
                  <a:lnTo>
                    <a:pt x="142" y="0"/>
                  </a:lnTo>
                  <a:lnTo>
                    <a:pt x="130" y="0"/>
                  </a:lnTo>
                  <a:lnTo>
                    <a:pt x="130" y="0"/>
                  </a:lnTo>
                  <a:lnTo>
                    <a:pt x="118" y="0"/>
                  </a:lnTo>
                  <a:lnTo>
                    <a:pt x="106" y="2"/>
                  </a:lnTo>
                  <a:lnTo>
                    <a:pt x="96" y="4"/>
                  </a:lnTo>
                  <a:lnTo>
                    <a:pt x="88" y="8"/>
                  </a:lnTo>
                  <a:lnTo>
                    <a:pt x="80" y="14"/>
                  </a:lnTo>
                  <a:lnTo>
                    <a:pt x="74" y="20"/>
                  </a:lnTo>
                  <a:lnTo>
                    <a:pt x="70" y="26"/>
                  </a:lnTo>
                  <a:lnTo>
                    <a:pt x="66" y="34"/>
                  </a:lnTo>
                  <a:lnTo>
                    <a:pt x="60" y="50"/>
                  </a:lnTo>
                  <a:lnTo>
                    <a:pt x="60" y="70"/>
                  </a:lnTo>
                  <a:lnTo>
                    <a:pt x="62" y="90"/>
                  </a:lnTo>
                  <a:lnTo>
                    <a:pt x="66" y="112"/>
                  </a:lnTo>
                  <a:lnTo>
                    <a:pt x="66" y="112"/>
                  </a:lnTo>
                  <a:lnTo>
                    <a:pt x="62" y="118"/>
                  </a:lnTo>
                  <a:lnTo>
                    <a:pt x="60" y="122"/>
                  </a:lnTo>
                  <a:lnTo>
                    <a:pt x="60" y="128"/>
                  </a:lnTo>
                  <a:lnTo>
                    <a:pt x="60" y="128"/>
                  </a:lnTo>
                  <a:lnTo>
                    <a:pt x="62" y="140"/>
                  </a:lnTo>
                  <a:lnTo>
                    <a:pt x="66" y="146"/>
                  </a:lnTo>
                  <a:lnTo>
                    <a:pt x="70" y="150"/>
                  </a:lnTo>
                  <a:lnTo>
                    <a:pt x="74" y="152"/>
                  </a:lnTo>
                  <a:lnTo>
                    <a:pt x="74" y="152"/>
                  </a:lnTo>
                  <a:lnTo>
                    <a:pt x="76" y="164"/>
                  </a:lnTo>
                  <a:lnTo>
                    <a:pt x="82" y="176"/>
                  </a:lnTo>
                  <a:lnTo>
                    <a:pt x="88" y="186"/>
                  </a:lnTo>
                  <a:lnTo>
                    <a:pt x="92" y="190"/>
                  </a:lnTo>
                  <a:lnTo>
                    <a:pt x="92" y="190"/>
                  </a:lnTo>
                  <a:lnTo>
                    <a:pt x="92" y="206"/>
                  </a:lnTo>
                  <a:lnTo>
                    <a:pt x="92" y="224"/>
                  </a:lnTo>
                  <a:lnTo>
                    <a:pt x="92" y="224"/>
                  </a:lnTo>
                  <a:lnTo>
                    <a:pt x="86" y="234"/>
                  </a:lnTo>
                  <a:lnTo>
                    <a:pt x="78" y="240"/>
                  </a:lnTo>
                  <a:lnTo>
                    <a:pt x="66" y="246"/>
                  </a:lnTo>
                  <a:lnTo>
                    <a:pt x="54" y="252"/>
                  </a:lnTo>
                  <a:lnTo>
                    <a:pt x="26" y="264"/>
                  </a:lnTo>
                  <a:lnTo>
                    <a:pt x="12" y="270"/>
                  </a:lnTo>
                  <a:lnTo>
                    <a:pt x="0" y="280"/>
                  </a:lnTo>
                  <a:lnTo>
                    <a:pt x="0" y="280"/>
                  </a:lnTo>
                  <a:lnTo>
                    <a:pt x="12" y="290"/>
                  </a:lnTo>
                  <a:lnTo>
                    <a:pt x="26" y="302"/>
                  </a:lnTo>
                  <a:lnTo>
                    <a:pt x="42" y="310"/>
                  </a:lnTo>
                  <a:lnTo>
                    <a:pt x="60" y="318"/>
                  </a:lnTo>
                  <a:lnTo>
                    <a:pt x="78" y="324"/>
                  </a:lnTo>
                  <a:lnTo>
                    <a:pt x="96" y="330"/>
                  </a:lnTo>
                  <a:lnTo>
                    <a:pt x="116" y="332"/>
                  </a:lnTo>
                  <a:lnTo>
                    <a:pt x="136" y="334"/>
                  </a:lnTo>
                  <a:lnTo>
                    <a:pt x="136" y="334"/>
                  </a:lnTo>
                  <a:lnTo>
                    <a:pt x="156" y="332"/>
                  </a:lnTo>
                  <a:lnTo>
                    <a:pt x="176" y="326"/>
                  </a:lnTo>
                  <a:lnTo>
                    <a:pt x="196" y="320"/>
                  </a:lnTo>
                  <a:lnTo>
                    <a:pt x="214" y="312"/>
                  </a:lnTo>
                  <a:lnTo>
                    <a:pt x="232" y="302"/>
                  </a:lnTo>
                  <a:lnTo>
                    <a:pt x="246" y="294"/>
                  </a:lnTo>
                  <a:lnTo>
                    <a:pt x="262" y="280"/>
                  </a:lnTo>
                  <a:lnTo>
                    <a:pt x="262" y="280"/>
                  </a:lnTo>
                  <a:lnTo>
                    <a:pt x="250" y="272"/>
                  </a:lnTo>
                  <a:lnTo>
                    <a:pt x="236" y="264"/>
                  </a:lnTo>
                  <a:lnTo>
                    <a:pt x="208" y="252"/>
                  </a:lnTo>
                  <a:lnTo>
                    <a:pt x="196" y="246"/>
                  </a:lnTo>
                  <a:lnTo>
                    <a:pt x="184" y="240"/>
                  </a:lnTo>
                  <a:lnTo>
                    <a:pt x="176" y="234"/>
                  </a:lnTo>
                  <a:lnTo>
                    <a:pt x="170" y="224"/>
                  </a:lnTo>
                  <a:lnTo>
                    <a:pt x="170" y="224"/>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40" name="文本框 139"/>
            <p:cNvSpPr txBox="1"/>
            <p:nvPr/>
          </p:nvSpPr>
          <p:spPr>
            <a:xfrm>
              <a:off x="1645081" y="3955398"/>
              <a:ext cx="1118319" cy="369332"/>
            </a:xfrm>
            <a:prstGeom prst="rect">
              <a:avLst/>
            </a:prstGeom>
            <a:noFill/>
          </p:spPr>
          <p:txBody>
            <a:bodyPr wrap="square" rtlCol="0">
              <a:spAutoFit/>
            </a:bodyPr>
            <a:lstStyle/>
            <a:p>
              <a:r>
                <a:rPr lang="zh-CN" altLang="en-US" b="1" dirty="0">
                  <a:solidFill>
                    <a:schemeClr val="bg1">
                      <a:lumMod val="65000"/>
                    </a:schemeClr>
                  </a:solidFill>
                </a:rPr>
                <a:t>杨宇政 </a:t>
              </a:r>
            </a:p>
          </p:txBody>
        </p:sp>
        <p:sp>
          <p:nvSpPr>
            <p:cNvPr id="141" name="Freeform 121"/>
            <p:cNvSpPr>
              <a:spLocks/>
            </p:cNvSpPr>
            <p:nvPr/>
          </p:nvSpPr>
          <p:spPr bwMode="auto">
            <a:xfrm>
              <a:off x="5460039" y="3989154"/>
              <a:ext cx="288049" cy="367208"/>
            </a:xfrm>
            <a:custGeom>
              <a:avLst/>
              <a:gdLst/>
              <a:ahLst/>
              <a:cxnLst>
                <a:cxn ang="0">
                  <a:pos x="170" y="224"/>
                </a:cxn>
                <a:cxn ang="0">
                  <a:pos x="170" y="190"/>
                </a:cxn>
                <a:cxn ang="0">
                  <a:pos x="174" y="186"/>
                </a:cxn>
                <a:cxn ang="0">
                  <a:pos x="184" y="164"/>
                </a:cxn>
                <a:cxn ang="0">
                  <a:pos x="188" y="152"/>
                </a:cxn>
                <a:cxn ang="0">
                  <a:pos x="196" y="146"/>
                </a:cxn>
                <a:cxn ang="0">
                  <a:pos x="202" y="128"/>
                </a:cxn>
                <a:cxn ang="0">
                  <a:pos x="202" y="122"/>
                </a:cxn>
                <a:cxn ang="0">
                  <a:pos x="196" y="112"/>
                </a:cxn>
                <a:cxn ang="0">
                  <a:pos x="202" y="88"/>
                </a:cxn>
                <a:cxn ang="0">
                  <a:pos x="204" y="58"/>
                </a:cxn>
                <a:cxn ang="0">
                  <a:pos x="198" y="34"/>
                </a:cxn>
                <a:cxn ang="0">
                  <a:pos x="190" y="24"/>
                </a:cxn>
                <a:cxn ang="0">
                  <a:pos x="176" y="16"/>
                </a:cxn>
                <a:cxn ang="0">
                  <a:pos x="166" y="14"/>
                </a:cxn>
                <a:cxn ang="0">
                  <a:pos x="152" y="2"/>
                </a:cxn>
                <a:cxn ang="0">
                  <a:pos x="130" y="0"/>
                </a:cxn>
                <a:cxn ang="0">
                  <a:pos x="118" y="0"/>
                </a:cxn>
                <a:cxn ang="0">
                  <a:pos x="96" y="4"/>
                </a:cxn>
                <a:cxn ang="0">
                  <a:pos x="80" y="14"/>
                </a:cxn>
                <a:cxn ang="0">
                  <a:pos x="70" y="26"/>
                </a:cxn>
                <a:cxn ang="0">
                  <a:pos x="60" y="50"/>
                </a:cxn>
                <a:cxn ang="0">
                  <a:pos x="62" y="90"/>
                </a:cxn>
                <a:cxn ang="0">
                  <a:pos x="66" y="112"/>
                </a:cxn>
                <a:cxn ang="0">
                  <a:pos x="60" y="122"/>
                </a:cxn>
                <a:cxn ang="0">
                  <a:pos x="60" y="128"/>
                </a:cxn>
                <a:cxn ang="0">
                  <a:pos x="66" y="146"/>
                </a:cxn>
                <a:cxn ang="0">
                  <a:pos x="74" y="152"/>
                </a:cxn>
                <a:cxn ang="0">
                  <a:pos x="76" y="164"/>
                </a:cxn>
                <a:cxn ang="0">
                  <a:pos x="88" y="186"/>
                </a:cxn>
                <a:cxn ang="0">
                  <a:pos x="92" y="190"/>
                </a:cxn>
                <a:cxn ang="0">
                  <a:pos x="92" y="224"/>
                </a:cxn>
                <a:cxn ang="0">
                  <a:pos x="86" y="234"/>
                </a:cxn>
                <a:cxn ang="0">
                  <a:pos x="66" y="246"/>
                </a:cxn>
                <a:cxn ang="0">
                  <a:pos x="26" y="264"/>
                </a:cxn>
                <a:cxn ang="0">
                  <a:pos x="0" y="280"/>
                </a:cxn>
                <a:cxn ang="0">
                  <a:pos x="12" y="290"/>
                </a:cxn>
                <a:cxn ang="0">
                  <a:pos x="42" y="310"/>
                </a:cxn>
                <a:cxn ang="0">
                  <a:pos x="78" y="324"/>
                </a:cxn>
                <a:cxn ang="0">
                  <a:pos x="116" y="332"/>
                </a:cxn>
                <a:cxn ang="0">
                  <a:pos x="136" y="334"/>
                </a:cxn>
                <a:cxn ang="0">
                  <a:pos x="176" y="326"/>
                </a:cxn>
                <a:cxn ang="0">
                  <a:pos x="214" y="312"/>
                </a:cxn>
                <a:cxn ang="0">
                  <a:pos x="246" y="294"/>
                </a:cxn>
                <a:cxn ang="0">
                  <a:pos x="262" y="280"/>
                </a:cxn>
                <a:cxn ang="0">
                  <a:pos x="236" y="264"/>
                </a:cxn>
                <a:cxn ang="0">
                  <a:pos x="196" y="246"/>
                </a:cxn>
                <a:cxn ang="0">
                  <a:pos x="176" y="234"/>
                </a:cxn>
                <a:cxn ang="0">
                  <a:pos x="170" y="224"/>
                </a:cxn>
              </a:cxnLst>
              <a:rect l="0" t="0" r="r" b="b"/>
              <a:pathLst>
                <a:path w="262" h="334">
                  <a:moveTo>
                    <a:pt x="170" y="224"/>
                  </a:moveTo>
                  <a:lnTo>
                    <a:pt x="170" y="224"/>
                  </a:lnTo>
                  <a:lnTo>
                    <a:pt x="170" y="206"/>
                  </a:lnTo>
                  <a:lnTo>
                    <a:pt x="170" y="190"/>
                  </a:lnTo>
                  <a:lnTo>
                    <a:pt x="170" y="190"/>
                  </a:lnTo>
                  <a:lnTo>
                    <a:pt x="174" y="186"/>
                  </a:lnTo>
                  <a:lnTo>
                    <a:pt x="180" y="176"/>
                  </a:lnTo>
                  <a:lnTo>
                    <a:pt x="184" y="164"/>
                  </a:lnTo>
                  <a:lnTo>
                    <a:pt x="188" y="152"/>
                  </a:lnTo>
                  <a:lnTo>
                    <a:pt x="188" y="152"/>
                  </a:lnTo>
                  <a:lnTo>
                    <a:pt x="192" y="150"/>
                  </a:lnTo>
                  <a:lnTo>
                    <a:pt x="196" y="146"/>
                  </a:lnTo>
                  <a:lnTo>
                    <a:pt x="200" y="140"/>
                  </a:lnTo>
                  <a:lnTo>
                    <a:pt x="202" y="128"/>
                  </a:lnTo>
                  <a:lnTo>
                    <a:pt x="202" y="128"/>
                  </a:lnTo>
                  <a:lnTo>
                    <a:pt x="202" y="122"/>
                  </a:lnTo>
                  <a:lnTo>
                    <a:pt x="200" y="118"/>
                  </a:lnTo>
                  <a:lnTo>
                    <a:pt x="196" y="112"/>
                  </a:lnTo>
                  <a:lnTo>
                    <a:pt x="196" y="112"/>
                  </a:lnTo>
                  <a:lnTo>
                    <a:pt x="202" y="88"/>
                  </a:lnTo>
                  <a:lnTo>
                    <a:pt x="204" y="74"/>
                  </a:lnTo>
                  <a:lnTo>
                    <a:pt x="204" y="58"/>
                  </a:lnTo>
                  <a:lnTo>
                    <a:pt x="200" y="42"/>
                  </a:lnTo>
                  <a:lnTo>
                    <a:pt x="198" y="34"/>
                  </a:lnTo>
                  <a:lnTo>
                    <a:pt x="194" y="28"/>
                  </a:lnTo>
                  <a:lnTo>
                    <a:pt x="190" y="24"/>
                  </a:lnTo>
                  <a:lnTo>
                    <a:pt x="184" y="18"/>
                  </a:lnTo>
                  <a:lnTo>
                    <a:pt x="176" y="16"/>
                  </a:lnTo>
                  <a:lnTo>
                    <a:pt x="166" y="14"/>
                  </a:lnTo>
                  <a:lnTo>
                    <a:pt x="166" y="14"/>
                  </a:lnTo>
                  <a:lnTo>
                    <a:pt x="162" y="8"/>
                  </a:lnTo>
                  <a:lnTo>
                    <a:pt x="152" y="2"/>
                  </a:lnTo>
                  <a:lnTo>
                    <a:pt x="142" y="0"/>
                  </a:lnTo>
                  <a:lnTo>
                    <a:pt x="130" y="0"/>
                  </a:lnTo>
                  <a:lnTo>
                    <a:pt x="130" y="0"/>
                  </a:lnTo>
                  <a:lnTo>
                    <a:pt x="118" y="0"/>
                  </a:lnTo>
                  <a:lnTo>
                    <a:pt x="106" y="2"/>
                  </a:lnTo>
                  <a:lnTo>
                    <a:pt x="96" y="4"/>
                  </a:lnTo>
                  <a:lnTo>
                    <a:pt x="88" y="8"/>
                  </a:lnTo>
                  <a:lnTo>
                    <a:pt x="80" y="14"/>
                  </a:lnTo>
                  <a:lnTo>
                    <a:pt x="74" y="20"/>
                  </a:lnTo>
                  <a:lnTo>
                    <a:pt x="70" y="26"/>
                  </a:lnTo>
                  <a:lnTo>
                    <a:pt x="66" y="34"/>
                  </a:lnTo>
                  <a:lnTo>
                    <a:pt x="60" y="50"/>
                  </a:lnTo>
                  <a:lnTo>
                    <a:pt x="60" y="70"/>
                  </a:lnTo>
                  <a:lnTo>
                    <a:pt x="62" y="90"/>
                  </a:lnTo>
                  <a:lnTo>
                    <a:pt x="66" y="112"/>
                  </a:lnTo>
                  <a:lnTo>
                    <a:pt x="66" y="112"/>
                  </a:lnTo>
                  <a:lnTo>
                    <a:pt x="62" y="118"/>
                  </a:lnTo>
                  <a:lnTo>
                    <a:pt x="60" y="122"/>
                  </a:lnTo>
                  <a:lnTo>
                    <a:pt x="60" y="128"/>
                  </a:lnTo>
                  <a:lnTo>
                    <a:pt x="60" y="128"/>
                  </a:lnTo>
                  <a:lnTo>
                    <a:pt x="62" y="140"/>
                  </a:lnTo>
                  <a:lnTo>
                    <a:pt x="66" y="146"/>
                  </a:lnTo>
                  <a:lnTo>
                    <a:pt x="70" y="150"/>
                  </a:lnTo>
                  <a:lnTo>
                    <a:pt x="74" y="152"/>
                  </a:lnTo>
                  <a:lnTo>
                    <a:pt x="74" y="152"/>
                  </a:lnTo>
                  <a:lnTo>
                    <a:pt x="76" y="164"/>
                  </a:lnTo>
                  <a:lnTo>
                    <a:pt x="82" y="176"/>
                  </a:lnTo>
                  <a:lnTo>
                    <a:pt x="88" y="186"/>
                  </a:lnTo>
                  <a:lnTo>
                    <a:pt x="92" y="190"/>
                  </a:lnTo>
                  <a:lnTo>
                    <a:pt x="92" y="190"/>
                  </a:lnTo>
                  <a:lnTo>
                    <a:pt x="92" y="206"/>
                  </a:lnTo>
                  <a:lnTo>
                    <a:pt x="92" y="224"/>
                  </a:lnTo>
                  <a:lnTo>
                    <a:pt x="92" y="224"/>
                  </a:lnTo>
                  <a:lnTo>
                    <a:pt x="86" y="234"/>
                  </a:lnTo>
                  <a:lnTo>
                    <a:pt x="78" y="240"/>
                  </a:lnTo>
                  <a:lnTo>
                    <a:pt x="66" y="246"/>
                  </a:lnTo>
                  <a:lnTo>
                    <a:pt x="54" y="252"/>
                  </a:lnTo>
                  <a:lnTo>
                    <a:pt x="26" y="264"/>
                  </a:lnTo>
                  <a:lnTo>
                    <a:pt x="12" y="270"/>
                  </a:lnTo>
                  <a:lnTo>
                    <a:pt x="0" y="280"/>
                  </a:lnTo>
                  <a:lnTo>
                    <a:pt x="0" y="280"/>
                  </a:lnTo>
                  <a:lnTo>
                    <a:pt x="12" y="290"/>
                  </a:lnTo>
                  <a:lnTo>
                    <a:pt x="26" y="302"/>
                  </a:lnTo>
                  <a:lnTo>
                    <a:pt x="42" y="310"/>
                  </a:lnTo>
                  <a:lnTo>
                    <a:pt x="60" y="318"/>
                  </a:lnTo>
                  <a:lnTo>
                    <a:pt x="78" y="324"/>
                  </a:lnTo>
                  <a:lnTo>
                    <a:pt x="96" y="330"/>
                  </a:lnTo>
                  <a:lnTo>
                    <a:pt x="116" y="332"/>
                  </a:lnTo>
                  <a:lnTo>
                    <a:pt x="136" y="334"/>
                  </a:lnTo>
                  <a:lnTo>
                    <a:pt x="136" y="334"/>
                  </a:lnTo>
                  <a:lnTo>
                    <a:pt x="156" y="332"/>
                  </a:lnTo>
                  <a:lnTo>
                    <a:pt x="176" y="326"/>
                  </a:lnTo>
                  <a:lnTo>
                    <a:pt x="196" y="320"/>
                  </a:lnTo>
                  <a:lnTo>
                    <a:pt x="214" y="312"/>
                  </a:lnTo>
                  <a:lnTo>
                    <a:pt x="232" y="302"/>
                  </a:lnTo>
                  <a:lnTo>
                    <a:pt x="246" y="294"/>
                  </a:lnTo>
                  <a:lnTo>
                    <a:pt x="262" y="280"/>
                  </a:lnTo>
                  <a:lnTo>
                    <a:pt x="262" y="280"/>
                  </a:lnTo>
                  <a:lnTo>
                    <a:pt x="250" y="272"/>
                  </a:lnTo>
                  <a:lnTo>
                    <a:pt x="236" y="264"/>
                  </a:lnTo>
                  <a:lnTo>
                    <a:pt x="208" y="252"/>
                  </a:lnTo>
                  <a:lnTo>
                    <a:pt x="196" y="246"/>
                  </a:lnTo>
                  <a:lnTo>
                    <a:pt x="184" y="240"/>
                  </a:lnTo>
                  <a:lnTo>
                    <a:pt x="176" y="234"/>
                  </a:lnTo>
                  <a:lnTo>
                    <a:pt x="170" y="224"/>
                  </a:lnTo>
                  <a:lnTo>
                    <a:pt x="170" y="224"/>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42" name="文本框 141"/>
            <p:cNvSpPr txBox="1"/>
            <p:nvPr/>
          </p:nvSpPr>
          <p:spPr>
            <a:xfrm>
              <a:off x="5743152" y="3951960"/>
              <a:ext cx="1118319" cy="369332"/>
            </a:xfrm>
            <a:prstGeom prst="rect">
              <a:avLst/>
            </a:prstGeom>
            <a:noFill/>
          </p:spPr>
          <p:txBody>
            <a:bodyPr wrap="square" rtlCol="0">
              <a:spAutoFit/>
            </a:bodyPr>
            <a:lstStyle/>
            <a:p>
              <a:r>
                <a:rPr lang="zh-CN" altLang="en-US" b="1" dirty="0">
                  <a:solidFill>
                    <a:schemeClr val="bg1">
                      <a:lumMod val="65000"/>
                    </a:schemeClr>
                  </a:solidFill>
                </a:rPr>
                <a:t>魏玥恒 </a:t>
              </a:r>
            </a:p>
          </p:txBody>
        </p:sp>
        <p:sp>
          <p:nvSpPr>
            <p:cNvPr id="143" name="Freeform 121"/>
            <p:cNvSpPr>
              <a:spLocks/>
            </p:cNvSpPr>
            <p:nvPr/>
          </p:nvSpPr>
          <p:spPr bwMode="auto">
            <a:xfrm>
              <a:off x="9432015" y="3989154"/>
              <a:ext cx="288049" cy="367208"/>
            </a:xfrm>
            <a:custGeom>
              <a:avLst/>
              <a:gdLst/>
              <a:ahLst/>
              <a:cxnLst>
                <a:cxn ang="0">
                  <a:pos x="170" y="224"/>
                </a:cxn>
                <a:cxn ang="0">
                  <a:pos x="170" y="190"/>
                </a:cxn>
                <a:cxn ang="0">
                  <a:pos x="174" y="186"/>
                </a:cxn>
                <a:cxn ang="0">
                  <a:pos x="184" y="164"/>
                </a:cxn>
                <a:cxn ang="0">
                  <a:pos x="188" y="152"/>
                </a:cxn>
                <a:cxn ang="0">
                  <a:pos x="196" y="146"/>
                </a:cxn>
                <a:cxn ang="0">
                  <a:pos x="202" y="128"/>
                </a:cxn>
                <a:cxn ang="0">
                  <a:pos x="202" y="122"/>
                </a:cxn>
                <a:cxn ang="0">
                  <a:pos x="196" y="112"/>
                </a:cxn>
                <a:cxn ang="0">
                  <a:pos x="202" y="88"/>
                </a:cxn>
                <a:cxn ang="0">
                  <a:pos x="204" y="58"/>
                </a:cxn>
                <a:cxn ang="0">
                  <a:pos x="198" y="34"/>
                </a:cxn>
                <a:cxn ang="0">
                  <a:pos x="190" y="24"/>
                </a:cxn>
                <a:cxn ang="0">
                  <a:pos x="176" y="16"/>
                </a:cxn>
                <a:cxn ang="0">
                  <a:pos x="166" y="14"/>
                </a:cxn>
                <a:cxn ang="0">
                  <a:pos x="152" y="2"/>
                </a:cxn>
                <a:cxn ang="0">
                  <a:pos x="130" y="0"/>
                </a:cxn>
                <a:cxn ang="0">
                  <a:pos x="118" y="0"/>
                </a:cxn>
                <a:cxn ang="0">
                  <a:pos x="96" y="4"/>
                </a:cxn>
                <a:cxn ang="0">
                  <a:pos x="80" y="14"/>
                </a:cxn>
                <a:cxn ang="0">
                  <a:pos x="70" y="26"/>
                </a:cxn>
                <a:cxn ang="0">
                  <a:pos x="60" y="50"/>
                </a:cxn>
                <a:cxn ang="0">
                  <a:pos x="62" y="90"/>
                </a:cxn>
                <a:cxn ang="0">
                  <a:pos x="66" y="112"/>
                </a:cxn>
                <a:cxn ang="0">
                  <a:pos x="60" y="122"/>
                </a:cxn>
                <a:cxn ang="0">
                  <a:pos x="60" y="128"/>
                </a:cxn>
                <a:cxn ang="0">
                  <a:pos x="66" y="146"/>
                </a:cxn>
                <a:cxn ang="0">
                  <a:pos x="74" y="152"/>
                </a:cxn>
                <a:cxn ang="0">
                  <a:pos x="76" y="164"/>
                </a:cxn>
                <a:cxn ang="0">
                  <a:pos x="88" y="186"/>
                </a:cxn>
                <a:cxn ang="0">
                  <a:pos x="92" y="190"/>
                </a:cxn>
                <a:cxn ang="0">
                  <a:pos x="92" y="224"/>
                </a:cxn>
                <a:cxn ang="0">
                  <a:pos x="86" y="234"/>
                </a:cxn>
                <a:cxn ang="0">
                  <a:pos x="66" y="246"/>
                </a:cxn>
                <a:cxn ang="0">
                  <a:pos x="26" y="264"/>
                </a:cxn>
                <a:cxn ang="0">
                  <a:pos x="0" y="280"/>
                </a:cxn>
                <a:cxn ang="0">
                  <a:pos x="12" y="290"/>
                </a:cxn>
                <a:cxn ang="0">
                  <a:pos x="42" y="310"/>
                </a:cxn>
                <a:cxn ang="0">
                  <a:pos x="78" y="324"/>
                </a:cxn>
                <a:cxn ang="0">
                  <a:pos x="116" y="332"/>
                </a:cxn>
                <a:cxn ang="0">
                  <a:pos x="136" y="334"/>
                </a:cxn>
                <a:cxn ang="0">
                  <a:pos x="176" y="326"/>
                </a:cxn>
                <a:cxn ang="0">
                  <a:pos x="214" y="312"/>
                </a:cxn>
                <a:cxn ang="0">
                  <a:pos x="246" y="294"/>
                </a:cxn>
                <a:cxn ang="0">
                  <a:pos x="262" y="280"/>
                </a:cxn>
                <a:cxn ang="0">
                  <a:pos x="236" y="264"/>
                </a:cxn>
                <a:cxn ang="0">
                  <a:pos x="196" y="246"/>
                </a:cxn>
                <a:cxn ang="0">
                  <a:pos x="176" y="234"/>
                </a:cxn>
                <a:cxn ang="0">
                  <a:pos x="170" y="224"/>
                </a:cxn>
              </a:cxnLst>
              <a:rect l="0" t="0" r="r" b="b"/>
              <a:pathLst>
                <a:path w="262" h="334">
                  <a:moveTo>
                    <a:pt x="170" y="224"/>
                  </a:moveTo>
                  <a:lnTo>
                    <a:pt x="170" y="224"/>
                  </a:lnTo>
                  <a:lnTo>
                    <a:pt x="170" y="206"/>
                  </a:lnTo>
                  <a:lnTo>
                    <a:pt x="170" y="190"/>
                  </a:lnTo>
                  <a:lnTo>
                    <a:pt x="170" y="190"/>
                  </a:lnTo>
                  <a:lnTo>
                    <a:pt x="174" y="186"/>
                  </a:lnTo>
                  <a:lnTo>
                    <a:pt x="180" y="176"/>
                  </a:lnTo>
                  <a:lnTo>
                    <a:pt x="184" y="164"/>
                  </a:lnTo>
                  <a:lnTo>
                    <a:pt x="188" y="152"/>
                  </a:lnTo>
                  <a:lnTo>
                    <a:pt x="188" y="152"/>
                  </a:lnTo>
                  <a:lnTo>
                    <a:pt x="192" y="150"/>
                  </a:lnTo>
                  <a:lnTo>
                    <a:pt x="196" y="146"/>
                  </a:lnTo>
                  <a:lnTo>
                    <a:pt x="200" y="140"/>
                  </a:lnTo>
                  <a:lnTo>
                    <a:pt x="202" y="128"/>
                  </a:lnTo>
                  <a:lnTo>
                    <a:pt x="202" y="128"/>
                  </a:lnTo>
                  <a:lnTo>
                    <a:pt x="202" y="122"/>
                  </a:lnTo>
                  <a:lnTo>
                    <a:pt x="200" y="118"/>
                  </a:lnTo>
                  <a:lnTo>
                    <a:pt x="196" y="112"/>
                  </a:lnTo>
                  <a:lnTo>
                    <a:pt x="196" y="112"/>
                  </a:lnTo>
                  <a:lnTo>
                    <a:pt x="202" y="88"/>
                  </a:lnTo>
                  <a:lnTo>
                    <a:pt x="204" y="74"/>
                  </a:lnTo>
                  <a:lnTo>
                    <a:pt x="204" y="58"/>
                  </a:lnTo>
                  <a:lnTo>
                    <a:pt x="200" y="42"/>
                  </a:lnTo>
                  <a:lnTo>
                    <a:pt x="198" y="34"/>
                  </a:lnTo>
                  <a:lnTo>
                    <a:pt x="194" y="28"/>
                  </a:lnTo>
                  <a:lnTo>
                    <a:pt x="190" y="24"/>
                  </a:lnTo>
                  <a:lnTo>
                    <a:pt x="184" y="18"/>
                  </a:lnTo>
                  <a:lnTo>
                    <a:pt x="176" y="16"/>
                  </a:lnTo>
                  <a:lnTo>
                    <a:pt x="166" y="14"/>
                  </a:lnTo>
                  <a:lnTo>
                    <a:pt x="166" y="14"/>
                  </a:lnTo>
                  <a:lnTo>
                    <a:pt x="162" y="8"/>
                  </a:lnTo>
                  <a:lnTo>
                    <a:pt x="152" y="2"/>
                  </a:lnTo>
                  <a:lnTo>
                    <a:pt x="142" y="0"/>
                  </a:lnTo>
                  <a:lnTo>
                    <a:pt x="130" y="0"/>
                  </a:lnTo>
                  <a:lnTo>
                    <a:pt x="130" y="0"/>
                  </a:lnTo>
                  <a:lnTo>
                    <a:pt x="118" y="0"/>
                  </a:lnTo>
                  <a:lnTo>
                    <a:pt x="106" y="2"/>
                  </a:lnTo>
                  <a:lnTo>
                    <a:pt x="96" y="4"/>
                  </a:lnTo>
                  <a:lnTo>
                    <a:pt x="88" y="8"/>
                  </a:lnTo>
                  <a:lnTo>
                    <a:pt x="80" y="14"/>
                  </a:lnTo>
                  <a:lnTo>
                    <a:pt x="74" y="20"/>
                  </a:lnTo>
                  <a:lnTo>
                    <a:pt x="70" y="26"/>
                  </a:lnTo>
                  <a:lnTo>
                    <a:pt x="66" y="34"/>
                  </a:lnTo>
                  <a:lnTo>
                    <a:pt x="60" y="50"/>
                  </a:lnTo>
                  <a:lnTo>
                    <a:pt x="60" y="70"/>
                  </a:lnTo>
                  <a:lnTo>
                    <a:pt x="62" y="90"/>
                  </a:lnTo>
                  <a:lnTo>
                    <a:pt x="66" y="112"/>
                  </a:lnTo>
                  <a:lnTo>
                    <a:pt x="66" y="112"/>
                  </a:lnTo>
                  <a:lnTo>
                    <a:pt x="62" y="118"/>
                  </a:lnTo>
                  <a:lnTo>
                    <a:pt x="60" y="122"/>
                  </a:lnTo>
                  <a:lnTo>
                    <a:pt x="60" y="128"/>
                  </a:lnTo>
                  <a:lnTo>
                    <a:pt x="60" y="128"/>
                  </a:lnTo>
                  <a:lnTo>
                    <a:pt x="62" y="140"/>
                  </a:lnTo>
                  <a:lnTo>
                    <a:pt x="66" y="146"/>
                  </a:lnTo>
                  <a:lnTo>
                    <a:pt x="70" y="150"/>
                  </a:lnTo>
                  <a:lnTo>
                    <a:pt x="74" y="152"/>
                  </a:lnTo>
                  <a:lnTo>
                    <a:pt x="74" y="152"/>
                  </a:lnTo>
                  <a:lnTo>
                    <a:pt x="76" y="164"/>
                  </a:lnTo>
                  <a:lnTo>
                    <a:pt x="82" y="176"/>
                  </a:lnTo>
                  <a:lnTo>
                    <a:pt x="88" y="186"/>
                  </a:lnTo>
                  <a:lnTo>
                    <a:pt x="92" y="190"/>
                  </a:lnTo>
                  <a:lnTo>
                    <a:pt x="92" y="190"/>
                  </a:lnTo>
                  <a:lnTo>
                    <a:pt x="92" y="206"/>
                  </a:lnTo>
                  <a:lnTo>
                    <a:pt x="92" y="224"/>
                  </a:lnTo>
                  <a:lnTo>
                    <a:pt x="92" y="224"/>
                  </a:lnTo>
                  <a:lnTo>
                    <a:pt x="86" y="234"/>
                  </a:lnTo>
                  <a:lnTo>
                    <a:pt x="78" y="240"/>
                  </a:lnTo>
                  <a:lnTo>
                    <a:pt x="66" y="246"/>
                  </a:lnTo>
                  <a:lnTo>
                    <a:pt x="54" y="252"/>
                  </a:lnTo>
                  <a:lnTo>
                    <a:pt x="26" y="264"/>
                  </a:lnTo>
                  <a:lnTo>
                    <a:pt x="12" y="270"/>
                  </a:lnTo>
                  <a:lnTo>
                    <a:pt x="0" y="280"/>
                  </a:lnTo>
                  <a:lnTo>
                    <a:pt x="0" y="280"/>
                  </a:lnTo>
                  <a:lnTo>
                    <a:pt x="12" y="290"/>
                  </a:lnTo>
                  <a:lnTo>
                    <a:pt x="26" y="302"/>
                  </a:lnTo>
                  <a:lnTo>
                    <a:pt x="42" y="310"/>
                  </a:lnTo>
                  <a:lnTo>
                    <a:pt x="60" y="318"/>
                  </a:lnTo>
                  <a:lnTo>
                    <a:pt x="78" y="324"/>
                  </a:lnTo>
                  <a:lnTo>
                    <a:pt x="96" y="330"/>
                  </a:lnTo>
                  <a:lnTo>
                    <a:pt x="116" y="332"/>
                  </a:lnTo>
                  <a:lnTo>
                    <a:pt x="136" y="334"/>
                  </a:lnTo>
                  <a:lnTo>
                    <a:pt x="136" y="334"/>
                  </a:lnTo>
                  <a:lnTo>
                    <a:pt x="156" y="332"/>
                  </a:lnTo>
                  <a:lnTo>
                    <a:pt x="176" y="326"/>
                  </a:lnTo>
                  <a:lnTo>
                    <a:pt x="196" y="320"/>
                  </a:lnTo>
                  <a:lnTo>
                    <a:pt x="214" y="312"/>
                  </a:lnTo>
                  <a:lnTo>
                    <a:pt x="232" y="302"/>
                  </a:lnTo>
                  <a:lnTo>
                    <a:pt x="246" y="294"/>
                  </a:lnTo>
                  <a:lnTo>
                    <a:pt x="262" y="280"/>
                  </a:lnTo>
                  <a:lnTo>
                    <a:pt x="262" y="280"/>
                  </a:lnTo>
                  <a:lnTo>
                    <a:pt x="250" y="272"/>
                  </a:lnTo>
                  <a:lnTo>
                    <a:pt x="236" y="264"/>
                  </a:lnTo>
                  <a:lnTo>
                    <a:pt x="208" y="252"/>
                  </a:lnTo>
                  <a:lnTo>
                    <a:pt x="196" y="246"/>
                  </a:lnTo>
                  <a:lnTo>
                    <a:pt x="184" y="240"/>
                  </a:lnTo>
                  <a:lnTo>
                    <a:pt x="176" y="234"/>
                  </a:lnTo>
                  <a:lnTo>
                    <a:pt x="170" y="224"/>
                  </a:lnTo>
                  <a:lnTo>
                    <a:pt x="170" y="224"/>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44" name="文本框 143"/>
            <p:cNvSpPr txBox="1"/>
            <p:nvPr/>
          </p:nvSpPr>
          <p:spPr>
            <a:xfrm>
              <a:off x="9678061" y="3951959"/>
              <a:ext cx="1118319" cy="369332"/>
            </a:xfrm>
            <a:prstGeom prst="rect">
              <a:avLst/>
            </a:prstGeom>
            <a:noFill/>
          </p:spPr>
          <p:txBody>
            <a:bodyPr wrap="square" rtlCol="0">
              <a:spAutoFit/>
            </a:bodyPr>
            <a:lstStyle/>
            <a:p>
              <a:r>
                <a:rPr lang="zh-CN" altLang="en-US" b="1" dirty="0">
                  <a:solidFill>
                    <a:schemeClr val="bg1">
                      <a:lumMod val="65000"/>
                    </a:schemeClr>
                  </a:solidFill>
                </a:rPr>
                <a:t>姚睿刚</a:t>
              </a:r>
            </a:p>
          </p:txBody>
        </p:sp>
        <p:sp>
          <p:nvSpPr>
            <p:cNvPr id="131" name="矩形 130"/>
            <p:cNvSpPr/>
            <p:nvPr/>
          </p:nvSpPr>
          <p:spPr>
            <a:xfrm>
              <a:off x="1134115" y="3436074"/>
              <a:ext cx="1806632" cy="4280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t>Yuzheng</a:t>
              </a:r>
              <a:r>
                <a:rPr lang="en-US" altLang="zh-CN" sz="1400" b="1" dirty="0"/>
                <a:t> Yang</a:t>
              </a:r>
              <a:endParaRPr lang="zh-CN" altLang="en-US" sz="1400" b="1" dirty="0"/>
            </a:p>
          </p:txBody>
        </p:sp>
        <p:sp>
          <p:nvSpPr>
            <p:cNvPr id="132" name="矩形 131"/>
            <p:cNvSpPr/>
            <p:nvPr/>
          </p:nvSpPr>
          <p:spPr>
            <a:xfrm>
              <a:off x="5201795" y="3425441"/>
              <a:ext cx="1915885" cy="46525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t>Yueheng</a:t>
              </a:r>
              <a:r>
                <a:rPr lang="en-US" altLang="zh-CN" sz="1400" b="1" dirty="0"/>
                <a:t> Wei</a:t>
              </a:r>
              <a:endParaRPr lang="zh-CN" altLang="en-US" sz="1400" b="1" dirty="0"/>
            </a:p>
          </p:txBody>
        </p:sp>
        <p:sp>
          <p:nvSpPr>
            <p:cNvPr id="133" name="矩形 132"/>
            <p:cNvSpPr/>
            <p:nvPr/>
          </p:nvSpPr>
          <p:spPr>
            <a:xfrm>
              <a:off x="9173771" y="3436074"/>
              <a:ext cx="1915885" cy="4652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t>Ruigang</a:t>
              </a:r>
              <a:r>
                <a:rPr lang="en-US" altLang="zh-CN" sz="1400" b="1" dirty="0"/>
                <a:t> Yao</a:t>
              </a:r>
              <a:endParaRPr lang="zh-CN" altLang="en-US" sz="1400" b="1" dirty="0"/>
            </a:p>
          </p:txBody>
        </p:sp>
      </p:grpSp>
      <p:grpSp>
        <p:nvGrpSpPr>
          <p:cNvPr id="85" name="组合 47">
            <a:extLst>
              <a:ext uri="{FF2B5EF4-FFF2-40B4-BE49-F238E27FC236}">
                <a16:creationId xmlns:a16="http://schemas.microsoft.com/office/drawing/2014/main" id="{4D7E8AF0-CE7B-4E8B-B8D7-9EDCEEDF2DCB}"/>
              </a:ext>
            </a:extLst>
          </p:cNvPr>
          <p:cNvGrpSpPr/>
          <p:nvPr/>
        </p:nvGrpSpPr>
        <p:grpSpPr>
          <a:xfrm>
            <a:off x="303048" y="270527"/>
            <a:ext cx="667586" cy="1187142"/>
            <a:chOff x="1437265" y="964428"/>
            <a:chExt cx="2791834" cy="4964607"/>
          </a:xfrm>
          <a:noFill/>
        </p:grpSpPr>
        <p:sp>
          <p:nvSpPr>
            <p:cNvPr id="86" name="等腰三角形 48">
              <a:extLst>
                <a:ext uri="{FF2B5EF4-FFF2-40B4-BE49-F238E27FC236}">
                  <a16:creationId xmlns:a16="http://schemas.microsoft.com/office/drawing/2014/main" id="{C85240CE-B7BB-4725-8A86-DB93BD29BA20}"/>
                </a:ext>
              </a:extLst>
            </p:cNvPr>
            <p:cNvSpPr/>
            <p:nvPr/>
          </p:nvSpPr>
          <p:spPr>
            <a:xfrm rot="4487488">
              <a:off x="1393298" y="151135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7" name="等腰三角形 49">
              <a:extLst>
                <a:ext uri="{FF2B5EF4-FFF2-40B4-BE49-F238E27FC236}">
                  <a16:creationId xmlns:a16="http://schemas.microsoft.com/office/drawing/2014/main" id="{1795FF89-E92C-49ED-BAF4-E28370035A88}"/>
                </a:ext>
              </a:extLst>
            </p:cNvPr>
            <p:cNvSpPr/>
            <p:nvPr/>
          </p:nvSpPr>
          <p:spPr>
            <a:xfrm rot="8090669">
              <a:off x="1472295" y="1209464"/>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8" name="等腰三角形 50">
              <a:extLst>
                <a:ext uri="{FF2B5EF4-FFF2-40B4-BE49-F238E27FC236}">
                  <a16:creationId xmlns:a16="http://schemas.microsoft.com/office/drawing/2014/main" id="{CDB97151-F7BF-4FA0-BB6D-93F0A160AFAA}"/>
                </a:ext>
              </a:extLst>
            </p:cNvPr>
            <p:cNvSpPr/>
            <p:nvPr/>
          </p:nvSpPr>
          <p:spPr>
            <a:xfrm rot="8090669">
              <a:off x="2168788" y="136781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9" name="等腰三角形 51">
              <a:extLst>
                <a:ext uri="{FF2B5EF4-FFF2-40B4-BE49-F238E27FC236}">
                  <a16:creationId xmlns:a16="http://schemas.microsoft.com/office/drawing/2014/main" id="{6CF2F1E6-3089-4028-9DA9-811C41DA8FE3}"/>
                </a:ext>
              </a:extLst>
            </p:cNvPr>
            <p:cNvSpPr/>
            <p:nvPr/>
          </p:nvSpPr>
          <p:spPr>
            <a:xfrm rot="4392924">
              <a:off x="1885028" y="100839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0" name="等腰三角形 52">
              <a:extLst>
                <a:ext uri="{FF2B5EF4-FFF2-40B4-BE49-F238E27FC236}">
                  <a16:creationId xmlns:a16="http://schemas.microsoft.com/office/drawing/2014/main" id="{00C94823-F117-4537-A45B-F0E83A100CE4}"/>
                </a:ext>
              </a:extLst>
            </p:cNvPr>
            <p:cNvSpPr/>
            <p:nvPr/>
          </p:nvSpPr>
          <p:spPr>
            <a:xfrm rot="4392924">
              <a:off x="2581518" y="1145180"/>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1" name="等腰三角形 53">
              <a:extLst>
                <a:ext uri="{FF2B5EF4-FFF2-40B4-BE49-F238E27FC236}">
                  <a16:creationId xmlns:a16="http://schemas.microsoft.com/office/drawing/2014/main" id="{6C3EBF3C-8A96-4CCF-A4BC-AE8885CA7E55}"/>
                </a:ext>
              </a:extLst>
            </p:cNvPr>
            <p:cNvSpPr/>
            <p:nvPr/>
          </p:nvSpPr>
          <p:spPr>
            <a:xfrm rot="8090669">
              <a:off x="2865743" y="1503071"/>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 name="等腰三角形 54">
              <a:extLst>
                <a:ext uri="{FF2B5EF4-FFF2-40B4-BE49-F238E27FC236}">
                  <a16:creationId xmlns:a16="http://schemas.microsoft.com/office/drawing/2014/main" id="{66334E1F-07CD-4D9D-B8FB-15DF9E6C6401}"/>
                </a:ext>
              </a:extLst>
            </p:cNvPr>
            <p:cNvSpPr/>
            <p:nvPr/>
          </p:nvSpPr>
          <p:spPr>
            <a:xfrm rot="4392924">
              <a:off x="3278473" y="1294947"/>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3" name="等腰三角形 55">
              <a:extLst>
                <a:ext uri="{FF2B5EF4-FFF2-40B4-BE49-F238E27FC236}">
                  <a16:creationId xmlns:a16="http://schemas.microsoft.com/office/drawing/2014/main" id="{1B42D251-0E64-465A-84F6-6582CAEC9B18}"/>
                </a:ext>
              </a:extLst>
            </p:cNvPr>
            <p:cNvSpPr/>
            <p:nvPr/>
          </p:nvSpPr>
          <p:spPr>
            <a:xfrm rot="4392924">
              <a:off x="3450215" y="1953342"/>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4" name="等腰三角形 56">
              <a:extLst>
                <a:ext uri="{FF2B5EF4-FFF2-40B4-BE49-F238E27FC236}">
                  <a16:creationId xmlns:a16="http://schemas.microsoft.com/office/drawing/2014/main" id="{ADBC7E13-F737-4858-8ED8-F9135B889071}"/>
                </a:ext>
              </a:extLst>
            </p:cNvPr>
            <p:cNvSpPr/>
            <p:nvPr/>
          </p:nvSpPr>
          <p:spPr>
            <a:xfrm rot="8090669">
              <a:off x="3047382" y="217571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5" name="等腰三角形 57">
              <a:extLst>
                <a:ext uri="{FF2B5EF4-FFF2-40B4-BE49-F238E27FC236}">
                  <a16:creationId xmlns:a16="http://schemas.microsoft.com/office/drawing/2014/main" id="{114D85FF-E957-45EC-83DD-EA32309557BE}"/>
                </a:ext>
              </a:extLst>
            </p:cNvPr>
            <p:cNvSpPr/>
            <p:nvPr/>
          </p:nvSpPr>
          <p:spPr>
            <a:xfrm rot="4392924">
              <a:off x="2968890" y="246755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6" name="等腰三角形 58">
              <a:extLst>
                <a:ext uri="{FF2B5EF4-FFF2-40B4-BE49-F238E27FC236}">
                  <a16:creationId xmlns:a16="http://schemas.microsoft.com/office/drawing/2014/main" id="{C831EB70-C7E5-4E37-BADA-8D84B0F13228}"/>
                </a:ext>
              </a:extLst>
            </p:cNvPr>
            <p:cNvSpPr/>
            <p:nvPr/>
          </p:nvSpPr>
          <p:spPr>
            <a:xfrm rot="8090669">
              <a:off x="2567616" y="269299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 name="等腰三角形 59">
              <a:extLst>
                <a:ext uri="{FF2B5EF4-FFF2-40B4-BE49-F238E27FC236}">
                  <a16:creationId xmlns:a16="http://schemas.microsoft.com/office/drawing/2014/main" id="{B4F31255-CD3A-4962-93D6-39F2B7909003}"/>
                </a:ext>
              </a:extLst>
            </p:cNvPr>
            <p:cNvSpPr/>
            <p:nvPr/>
          </p:nvSpPr>
          <p:spPr>
            <a:xfrm rot="8090669">
              <a:off x="3555221" y="166441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8" name="等腰三角形 60">
              <a:extLst>
                <a:ext uri="{FF2B5EF4-FFF2-40B4-BE49-F238E27FC236}">
                  <a16:creationId xmlns:a16="http://schemas.microsoft.com/office/drawing/2014/main" id="{6FE9A93A-2AB3-44CA-A44D-F88C3F1CA01C}"/>
                </a:ext>
              </a:extLst>
            </p:cNvPr>
            <p:cNvSpPr/>
            <p:nvPr/>
          </p:nvSpPr>
          <p:spPr>
            <a:xfrm rot="8090669">
              <a:off x="2742513" y="337434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 name="等腰三角形 61">
              <a:extLst>
                <a:ext uri="{FF2B5EF4-FFF2-40B4-BE49-F238E27FC236}">
                  <a16:creationId xmlns:a16="http://schemas.microsoft.com/office/drawing/2014/main" id="{2DC0622B-F73B-4249-9FCA-D7585A786930}"/>
                </a:ext>
              </a:extLst>
            </p:cNvPr>
            <p:cNvSpPr/>
            <p:nvPr/>
          </p:nvSpPr>
          <p:spPr>
            <a:xfrm rot="4392924">
              <a:off x="2472275" y="299525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 name="等腰三角形 62">
              <a:extLst>
                <a:ext uri="{FF2B5EF4-FFF2-40B4-BE49-F238E27FC236}">
                  <a16:creationId xmlns:a16="http://schemas.microsoft.com/office/drawing/2014/main" id="{B19C1339-3305-4CE8-B9CE-1A2D1512B72E}"/>
                </a:ext>
              </a:extLst>
            </p:cNvPr>
            <p:cNvSpPr/>
            <p:nvPr/>
          </p:nvSpPr>
          <p:spPr>
            <a:xfrm rot="8090669">
              <a:off x="2052914" y="3200587"/>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1" name="等腰三角形 63">
              <a:extLst>
                <a:ext uri="{FF2B5EF4-FFF2-40B4-BE49-F238E27FC236}">
                  <a16:creationId xmlns:a16="http://schemas.microsoft.com/office/drawing/2014/main" id="{5B67038D-DA4F-486D-8772-33548BA52A87}"/>
                </a:ext>
              </a:extLst>
            </p:cNvPr>
            <p:cNvSpPr/>
            <p:nvPr/>
          </p:nvSpPr>
          <p:spPr>
            <a:xfrm rot="8090669">
              <a:off x="3635543" y="4290129"/>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 name="等腰三角形 64">
              <a:extLst>
                <a:ext uri="{FF2B5EF4-FFF2-40B4-BE49-F238E27FC236}">
                  <a16:creationId xmlns:a16="http://schemas.microsoft.com/office/drawing/2014/main" id="{BB66CAF6-E0F5-4CAB-B900-D891EFF7B73F}"/>
                </a:ext>
              </a:extLst>
            </p:cNvPr>
            <p:cNvSpPr/>
            <p:nvPr/>
          </p:nvSpPr>
          <p:spPr>
            <a:xfrm rot="4392924">
              <a:off x="3163627" y="318896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3" name="等腰三角形 65">
              <a:extLst>
                <a:ext uri="{FF2B5EF4-FFF2-40B4-BE49-F238E27FC236}">
                  <a16:creationId xmlns:a16="http://schemas.microsoft.com/office/drawing/2014/main" id="{020481C1-D588-46B3-B782-502BD14A1606}"/>
                </a:ext>
              </a:extLst>
            </p:cNvPr>
            <p:cNvSpPr/>
            <p:nvPr/>
          </p:nvSpPr>
          <p:spPr>
            <a:xfrm rot="8090669">
              <a:off x="3435637" y="3578886"/>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4" name="等腰三角形 66">
              <a:extLst>
                <a:ext uri="{FF2B5EF4-FFF2-40B4-BE49-F238E27FC236}">
                  <a16:creationId xmlns:a16="http://schemas.microsoft.com/office/drawing/2014/main" id="{5CDA1208-6C1D-4890-BD47-40B1083A8FD8}"/>
                </a:ext>
              </a:extLst>
            </p:cNvPr>
            <p:cNvSpPr/>
            <p:nvPr/>
          </p:nvSpPr>
          <p:spPr>
            <a:xfrm rot="4392924">
              <a:off x="3375492" y="3888981"/>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5" name="等腰三角形 67">
              <a:extLst>
                <a:ext uri="{FF2B5EF4-FFF2-40B4-BE49-F238E27FC236}">
                  <a16:creationId xmlns:a16="http://schemas.microsoft.com/office/drawing/2014/main" id="{F65829E1-E83D-4840-822D-B0BB5E039312}"/>
                </a:ext>
              </a:extLst>
            </p:cNvPr>
            <p:cNvSpPr/>
            <p:nvPr/>
          </p:nvSpPr>
          <p:spPr>
            <a:xfrm rot="8090669">
              <a:off x="3158925" y="4813392"/>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等腰三角形 68">
              <a:extLst>
                <a:ext uri="{FF2B5EF4-FFF2-40B4-BE49-F238E27FC236}">
                  <a16:creationId xmlns:a16="http://schemas.microsoft.com/office/drawing/2014/main" id="{FB9360B0-6539-40F1-BFA0-503F80B3313C}"/>
                </a:ext>
              </a:extLst>
            </p:cNvPr>
            <p:cNvSpPr/>
            <p:nvPr/>
          </p:nvSpPr>
          <p:spPr>
            <a:xfrm rot="4392924">
              <a:off x="3568271" y="4606266"/>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7" name="等腰三角形 69">
              <a:extLst>
                <a:ext uri="{FF2B5EF4-FFF2-40B4-BE49-F238E27FC236}">
                  <a16:creationId xmlns:a16="http://schemas.microsoft.com/office/drawing/2014/main" id="{A4B1D8E5-F07E-4FB4-BFF4-4A8027C3555F}"/>
                </a:ext>
              </a:extLst>
            </p:cNvPr>
            <p:cNvSpPr/>
            <p:nvPr/>
          </p:nvSpPr>
          <p:spPr>
            <a:xfrm rot="4392924">
              <a:off x="3073673" y="5122154"/>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8" name="等腰三角形 70">
              <a:extLst>
                <a:ext uri="{FF2B5EF4-FFF2-40B4-BE49-F238E27FC236}">
                  <a16:creationId xmlns:a16="http://schemas.microsoft.com/office/drawing/2014/main" id="{78B68886-D733-49F7-A259-5C4384C62EBC}"/>
                </a:ext>
              </a:extLst>
            </p:cNvPr>
            <p:cNvSpPr/>
            <p:nvPr/>
          </p:nvSpPr>
          <p:spPr>
            <a:xfrm rot="4392924">
              <a:off x="2371809" y="498674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09" name="等腰三角形 71">
              <a:extLst>
                <a:ext uri="{FF2B5EF4-FFF2-40B4-BE49-F238E27FC236}">
                  <a16:creationId xmlns:a16="http://schemas.microsoft.com/office/drawing/2014/main" id="{B9AE7C6B-2231-4A4A-95E3-B4D62FBFAA83}"/>
                </a:ext>
              </a:extLst>
            </p:cNvPr>
            <p:cNvSpPr/>
            <p:nvPr/>
          </p:nvSpPr>
          <p:spPr>
            <a:xfrm rot="8090669">
              <a:off x="2657243" y="533547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0" name="等腰三角形 72">
              <a:extLst>
                <a:ext uri="{FF2B5EF4-FFF2-40B4-BE49-F238E27FC236}">
                  <a16:creationId xmlns:a16="http://schemas.microsoft.com/office/drawing/2014/main" id="{71B5D447-09AD-42E9-9511-002617AEED4F}"/>
                </a:ext>
              </a:extLst>
            </p:cNvPr>
            <p:cNvSpPr/>
            <p:nvPr/>
          </p:nvSpPr>
          <p:spPr>
            <a:xfrm rot="8090669">
              <a:off x="1954051" y="515740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1" name="等腰三角形 73">
              <a:extLst>
                <a:ext uri="{FF2B5EF4-FFF2-40B4-BE49-F238E27FC236}">
                  <a16:creationId xmlns:a16="http://schemas.microsoft.com/office/drawing/2014/main" id="{4341524A-DED8-4A75-9C64-F929E481496F}"/>
                </a:ext>
              </a:extLst>
            </p:cNvPr>
            <p:cNvSpPr/>
            <p:nvPr/>
          </p:nvSpPr>
          <p:spPr>
            <a:xfrm rot="4392924">
              <a:off x="1669576" y="479699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5B3A8C3B-8300-452E-B2F3-6EB280A1F84B}"/>
              </a:ext>
            </a:extLst>
          </p:cNvPr>
          <p:cNvGrpSpPr/>
          <p:nvPr/>
        </p:nvGrpSpPr>
        <p:grpSpPr>
          <a:xfrm>
            <a:off x="1832148" y="4076965"/>
            <a:ext cx="8201489" cy="2227242"/>
            <a:chOff x="1090847" y="5177817"/>
            <a:chExt cx="9979729" cy="2710151"/>
          </a:xfrm>
        </p:grpSpPr>
        <p:pic>
          <p:nvPicPr>
            <p:cNvPr id="73" name="图片 72">
              <a:extLst>
                <a:ext uri="{FF2B5EF4-FFF2-40B4-BE49-F238E27FC236}">
                  <a16:creationId xmlns:a16="http://schemas.microsoft.com/office/drawing/2014/main" id="{03D9ADAE-C5C1-4D15-8E4C-2822F8EABEA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4" t="4796" r="-564" b="26216"/>
            <a:stretch/>
          </p:blipFill>
          <p:spPr>
            <a:xfrm>
              <a:off x="9164008" y="5237217"/>
              <a:ext cx="1843178" cy="1843178"/>
            </a:xfrm>
            <a:prstGeom prst="ellipse">
              <a:avLst/>
            </a:prstGeom>
          </p:spPr>
        </p:pic>
        <p:pic>
          <p:nvPicPr>
            <p:cNvPr id="74" name="图片 73">
              <a:extLst>
                <a:ext uri="{FF2B5EF4-FFF2-40B4-BE49-F238E27FC236}">
                  <a16:creationId xmlns:a16="http://schemas.microsoft.com/office/drawing/2014/main" id="{A75B50B0-29F8-4DC6-A280-CA82DF685FB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5259" b="-259"/>
            <a:stretch/>
          </p:blipFill>
          <p:spPr>
            <a:xfrm>
              <a:off x="5182943" y="5177817"/>
              <a:ext cx="1865818" cy="1865818"/>
            </a:xfrm>
            <a:prstGeom prst="ellipse">
              <a:avLst/>
            </a:prstGeom>
          </p:spPr>
        </p:pic>
        <p:pic>
          <p:nvPicPr>
            <p:cNvPr id="75" name="图片 74">
              <a:extLst>
                <a:ext uri="{FF2B5EF4-FFF2-40B4-BE49-F238E27FC236}">
                  <a16:creationId xmlns:a16="http://schemas.microsoft.com/office/drawing/2014/main" id="{4DFDB20E-6ECB-44E0-B8C2-4078C951EC7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8857" t="44801" r="35613" b="-63"/>
            <a:stretch/>
          </p:blipFill>
          <p:spPr>
            <a:xfrm>
              <a:off x="1186269" y="5262544"/>
              <a:ext cx="1787352" cy="1787352"/>
            </a:xfrm>
            <a:prstGeom prst="ellipse">
              <a:avLst/>
            </a:prstGeom>
          </p:spPr>
        </p:pic>
        <p:sp>
          <p:nvSpPr>
            <p:cNvPr id="76" name="矩形 75">
              <a:extLst>
                <a:ext uri="{FF2B5EF4-FFF2-40B4-BE49-F238E27FC236}">
                  <a16:creationId xmlns:a16="http://schemas.microsoft.com/office/drawing/2014/main" id="{4D535CA0-9A79-4E27-A187-62DFB40BD7BA}"/>
                </a:ext>
              </a:extLst>
            </p:cNvPr>
            <p:cNvSpPr/>
            <p:nvPr/>
          </p:nvSpPr>
          <p:spPr>
            <a:xfrm>
              <a:off x="1090847" y="6921596"/>
              <a:ext cx="2025897" cy="46525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t>Liangboya</a:t>
              </a:r>
              <a:r>
                <a:rPr lang="en-US" altLang="zh-CN" sz="1400" b="1" dirty="0"/>
                <a:t> Zhou</a:t>
              </a:r>
              <a:endParaRPr lang="zh-CN" altLang="en-US" sz="1400" b="1" dirty="0"/>
            </a:p>
          </p:txBody>
        </p:sp>
        <p:sp>
          <p:nvSpPr>
            <p:cNvPr id="77" name="矩形 76">
              <a:extLst>
                <a:ext uri="{FF2B5EF4-FFF2-40B4-BE49-F238E27FC236}">
                  <a16:creationId xmlns:a16="http://schemas.microsoft.com/office/drawing/2014/main" id="{1B4DF33A-CA07-4F6D-B0DF-816819F04A44}"/>
                </a:ext>
              </a:extLst>
            </p:cNvPr>
            <p:cNvSpPr/>
            <p:nvPr/>
          </p:nvSpPr>
          <p:spPr>
            <a:xfrm>
              <a:off x="5182715" y="6910963"/>
              <a:ext cx="1915885" cy="465252"/>
            </a:xfrm>
            <a:prstGeom prst="rect">
              <a:avLst/>
            </a:prstGeom>
            <a:solidFill>
              <a:srgbClr val="A4D7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t>Chenyu</a:t>
              </a:r>
              <a:r>
                <a:rPr lang="en-US" altLang="zh-CN" sz="1400" b="1" dirty="0"/>
                <a:t> Liu</a:t>
              </a:r>
              <a:endParaRPr lang="zh-CN" altLang="en-US" sz="1400" b="1" dirty="0"/>
            </a:p>
          </p:txBody>
        </p:sp>
        <p:sp>
          <p:nvSpPr>
            <p:cNvPr id="78" name="矩形 77">
              <a:extLst>
                <a:ext uri="{FF2B5EF4-FFF2-40B4-BE49-F238E27FC236}">
                  <a16:creationId xmlns:a16="http://schemas.microsoft.com/office/drawing/2014/main" id="{3AD5528F-768D-402F-A364-B88B893D9D6A}"/>
                </a:ext>
              </a:extLst>
            </p:cNvPr>
            <p:cNvSpPr/>
            <p:nvPr/>
          </p:nvSpPr>
          <p:spPr>
            <a:xfrm>
              <a:off x="9154691" y="6921596"/>
              <a:ext cx="1915885" cy="465252"/>
            </a:xfrm>
            <a:prstGeom prst="rect">
              <a:avLst/>
            </a:prstGeom>
            <a:solidFill>
              <a:srgbClr val="59D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Zhijun </a:t>
              </a:r>
              <a:r>
                <a:rPr lang="en-US" altLang="zh-CN" sz="1400" b="1" dirty="0" err="1"/>
                <a:t>Xue</a:t>
              </a:r>
              <a:endParaRPr lang="zh-CN" altLang="en-US" sz="1400" b="1" dirty="0"/>
            </a:p>
          </p:txBody>
        </p:sp>
        <p:sp>
          <p:nvSpPr>
            <p:cNvPr id="82" name="Freeform 121">
              <a:extLst>
                <a:ext uri="{FF2B5EF4-FFF2-40B4-BE49-F238E27FC236}">
                  <a16:creationId xmlns:a16="http://schemas.microsoft.com/office/drawing/2014/main" id="{698A6FAD-CA87-4C2E-8DF5-76D5F1A7CB4B}"/>
                </a:ext>
              </a:extLst>
            </p:cNvPr>
            <p:cNvSpPr>
              <a:spLocks/>
            </p:cNvSpPr>
            <p:nvPr/>
          </p:nvSpPr>
          <p:spPr bwMode="auto">
            <a:xfrm>
              <a:off x="1373278" y="7474676"/>
              <a:ext cx="288049" cy="367208"/>
            </a:xfrm>
            <a:custGeom>
              <a:avLst/>
              <a:gdLst/>
              <a:ahLst/>
              <a:cxnLst>
                <a:cxn ang="0">
                  <a:pos x="170" y="224"/>
                </a:cxn>
                <a:cxn ang="0">
                  <a:pos x="170" y="190"/>
                </a:cxn>
                <a:cxn ang="0">
                  <a:pos x="174" y="186"/>
                </a:cxn>
                <a:cxn ang="0">
                  <a:pos x="184" y="164"/>
                </a:cxn>
                <a:cxn ang="0">
                  <a:pos x="188" y="152"/>
                </a:cxn>
                <a:cxn ang="0">
                  <a:pos x="196" y="146"/>
                </a:cxn>
                <a:cxn ang="0">
                  <a:pos x="202" y="128"/>
                </a:cxn>
                <a:cxn ang="0">
                  <a:pos x="202" y="122"/>
                </a:cxn>
                <a:cxn ang="0">
                  <a:pos x="196" y="112"/>
                </a:cxn>
                <a:cxn ang="0">
                  <a:pos x="202" y="88"/>
                </a:cxn>
                <a:cxn ang="0">
                  <a:pos x="204" y="58"/>
                </a:cxn>
                <a:cxn ang="0">
                  <a:pos x="198" y="34"/>
                </a:cxn>
                <a:cxn ang="0">
                  <a:pos x="190" y="24"/>
                </a:cxn>
                <a:cxn ang="0">
                  <a:pos x="176" y="16"/>
                </a:cxn>
                <a:cxn ang="0">
                  <a:pos x="166" y="14"/>
                </a:cxn>
                <a:cxn ang="0">
                  <a:pos x="152" y="2"/>
                </a:cxn>
                <a:cxn ang="0">
                  <a:pos x="130" y="0"/>
                </a:cxn>
                <a:cxn ang="0">
                  <a:pos x="118" y="0"/>
                </a:cxn>
                <a:cxn ang="0">
                  <a:pos x="96" y="4"/>
                </a:cxn>
                <a:cxn ang="0">
                  <a:pos x="80" y="14"/>
                </a:cxn>
                <a:cxn ang="0">
                  <a:pos x="70" y="26"/>
                </a:cxn>
                <a:cxn ang="0">
                  <a:pos x="60" y="50"/>
                </a:cxn>
                <a:cxn ang="0">
                  <a:pos x="62" y="90"/>
                </a:cxn>
                <a:cxn ang="0">
                  <a:pos x="66" y="112"/>
                </a:cxn>
                <a:cxn ang="0">
                  <a:pos x="60" y="122"/>
                </a:cxn>
                <a:cxn ang="0">
                  <a:pos x="60" y="128"/>
                </a:cxn>
                <a:cxn ang="0">
                  <a:pos x="66" y="146"/>
                </a:cxn>
                <a:cxn ang="0">
                  <a:pos x="74" y="152"/>
                </a:cxn>
                <a:cxn ang="0">
                  <a:pos x="76" y="164"/>
                </a:cxn>
                <a:cxn ang="0">
                  <a:pos x="88" y="186"/>
                </a:cxn>
                <a:cxn ang="0">
                  <a:pos x="92" y="190"/>
                </a:cxn>
                <a:cxn ang="0">
                  <a:pos x="92" y="224"/>
                </a:cxn>
                <a:cxn ang="0">
                  <a:pos x="86" y="234"/>
                </a:cxn>
                <a:cxn ang="0">
                  <a:pos x="66" y="246"/>
                </a:cxn>
                <a:cxn ang="0">
                  <a:pos x="26" y="264"/>
                </a:cxn>
                <a:cxn ang="0">
                  <a:pos x="0" y="280"/>
                </a:cxn>
                <a:cxn ang="0">
                  <a:pos x="12" y="290"/>
                </a:cxn>
                <a:cxn ang="0">
                  <a:pos x="42" y="310"/>
                </a:cxn>
                <a:cxn ang="0">
                  <a:pos x="78" y="324"/>
                </a:cxn>
                <a:cxn ang="0">
                  <a:pos x="116" y="332"/>
                </a:cxn>
                <a:cxn ang="0">
                  <a:pos x="136" y="334"/>
                </a:cxn>
                <a:cxn ang="0">
                  <a:pos x="176" y="326"/>
                </a:cxn>
                <a:cxn ang="0">
                  <a:pos x="214" y="312"/>
                </a:cxn>
                <a:cxn ang="0">
                  <a:pos x="246" y="294"/>
                </a:cxn>
                <a:cxn ang="0">
                  <a:pos x="262" y="280"/>
                </a:cxn>
                <a:cxn ang="0">
                  <a:pos x="236" y="264"/>
                </a:cxn>
                <a:cxn ang="0">
                  <a:pos x="196" y="246"/>
                </a:cxn>
                <a:cxn ang="0">
                  <a:pos x="176" y="234"/>
                </a:cxn>
                <a:cxn ang="0">
                  <a:pos x="170" y="224"/>
                </a:cxn>
              </a:cxnLst>
              <a:rect l="0" t="0" r="r" b="b"/>
              <a:pathLst>
                <a:path w="262" h="334">
                  <a:moveTo>
                    <a:pt x="170" y="224"/>
                  </a:moveTo>
                  <a:lnTo>
                    <a:pt x="170" y="224"/>
                  </a:lnTo>
                  <a:lnTo>
                    <a:pt x="170" y="206"/>
                  </a:lnTo>
                  <a:lnTo>
                    <a:pt x="170" y="190"/>
                  </a:lnTo>
                  <a:lnTo>
                    <a:pt x="170" y="190"/>
                  </a:lnTo>
                  <a:lnTo>
                    <a:pt x="174" y="186"/>
                  </a:lnTo>
                  <a:lnTo>
                    <a:pt x="180" y="176"/>
                  </a:lnTo>
                  <a:lnTo>
                    <a:pt x="184" y="164"/>
                  </a:lnTo>
                  <a:lnTo>
                    <a:pt x="188" y="152"/>
                  </a:lnTo>
                  <a:lnTo>
                    <a:pt x="188" y="152"/>
                  </a:lnTo>
                  <a:lnTo>
                    <a:pt x="192" y="150"/>
                  </a:lnTo>
                  <a:lnTo>
                    <a:pt x="196" y="146"/>
                  </a:lnTo>
                  <a:lnTo>
                    <a:pt x="200" y="140"/>
                  </a:lnTo>
                  <a:lnTo>
                    <a:pt x="202" y="128"/>
                  </a:lnTo>
                  <a:lnTo>
                    <a:pt x="202" y="128"/>
                  </a:lnTo>
                  <a:lnTo>
                    <a:pt x="202" y="122"/>
                  </a:lnTo>
                  <a:lnTo>
                    <a:pt x="200" y="118"/>
                  </a:lnTo>
                  <a:lnTo>
                    <a:pt x="196" y="112"/>
                  </a:lnTo>
                  <a:lnTo>
                    <a:pt x="196" y="112"/>
                  </a:lnTo>
                  <a:lnTo>
                    <a:pt x="202" y="88"/>
                  </a:lnTo>
                  <a:lnTo>
                    <a:pt x="204" y="74"/>
                  </a:lnTo>
                  <a:lnTo>
                    <a:pt x="204" y="58"/>
                  </a:lnTo>
                  <a:lnTo>
                    <a:pt x="200" y="42"/>
                  </a:lnTo>
                  <a:lnTo>
                    <a:pt x="198" y="34"/>
                  </a:lnTo>
                  <a:lnTo>
                    <a:pt x="194" y="28"/>
                  </a:lnTo>
                  <a:lnTo>
                    <a:pt x="190" y="24"/>
                  </a:lnTo>
                  <a:lnTo>
                    <a:pt x="184" y="18"/>
                  </a:lnTo>
                  <a:lnTo>
                    <a:pt x="176" y="16"/>
                  </a:lnTo>
                  <a:lnTo>
                    <a:pt x="166" y="14"/>
                  </a:lnTo>
                  <a:lnTo>
                    <a:pt x="166" y="14"/>
                  </a:lnTo>
                  <a:lnTo>
                    <a:pt x="162" y="8"/>
                  </a:lnTo>
                  <a:lnTo>
                    <a:pt x="152" y="2"/>
                  </a:lnTo>
                  <a:lnTo>
                    <a:pt x="142" y="0"/>
                  </a:lnTo>
                  <a:lnTo>
                    <a:pt x="130" y="0"/>
                  </a:lnTo>
                  <a:lnTo>
                    <a:pt x="130" y="0"/>
                  </a:lnTo>
                  <a:lnTo>
                    <a:pt x="118" y="0"/>
                  </a:lnTo>
                  <a:lnTo>
                    <a:pt x="106" y="2"/>
                  </a:lnTo>
                  <a:lnTo>
                    <a:pt x="96" y="4"/>
                  </a:lnTo>
                  <a:lnTo>
                    <a:pt x="88" y="8"/>
                  </a:lnTo>
                  <a:lnTo>
                    <a:pt x="80" y="14"/>
                  </a:lnTo>
                  <a:lnTo>
                    <a:pt x="74" y="20"/>
                  </a:lnTo>
                  <a:lnTo>
                    <a:pt x="70" y="26"/>
                  </a:lnTo>
                  <a:lnTo>
                    <a:pt x="66" y="34"/>
                  </a:lnTo>
                  <a:lnTo>
                    <a:pt x="60" y="50"/>
                  </a:lnTo>
                  <a:lnTo>
                    <a:pt x="60" y="70"/>
                  </a:lnTo>
                  <a:lnTo>
                    <a:pt x="62" y="90"/>
                  </a:lnTo>
                  <a:lnTo>
                    <a:pt x="66" y="112"/>
                  </a:lnTo>
                  <a:lnTo>
                    <a:pt x="66" y="112"/>
                  </a:lnTo>
                  <a:lnTo>
                    <a:pt x="62" y="118"/>
                  </a:lnTo>
                  <a:lnTo>
                    <a:pt x="60" y="122"/>
                  </a:lnTo>
                  <a:lnTo>
                    <a:pt x="60" y="128"/>
                  </a:lnTo>
                  <a:lnTo>
                    <a:pt x="60" y="128"/>
                  </a:lnTo>
                  <a:lnTo>
                    <a:pt x="62" y="140"/>
                  </a:lnTo>
                  <a:lnTo>
                    <a:pt x="66" y="146"/>
                  </a:lnTo>
                  <a:lnTo>
                    <a:pt x="70" y="150"/>
                  </a:lnTo>
                  <a:lnTo>
                    <a:pt x="74" y="152"/>
                  </a:lnTo>
                  <a:lnTo>
                    <a:pt x="74" y="152"/>
                  </a:lnTo>
                  <a:lnTo>
                    <a:pt x="76" y="164"/>
                  </a:lnTo>
                  <a:lnTo>
                    <a:pt x="82" y="176"/>
                  </a:lnTo>
                  <a:lnTo>
                    <a:pt x="88" y="186"/>
                  </a:lnTo>
                  <a:lnTo>
                    <a:pt x="92" y="190"/>
                  </a:lnTo>
                  <a:lnTo>
                    <a:pt x="92" y="190"/>
                  </a:lnTo>
                  <a:lnTo>
                    <a:pt x="92" y="206"/>
                  </a:lnTo>
                  <a:lnTo>
                    <a:pt x="92" y="224"/>
                  </a:lnTo>
                  <a:lnTo>
                    <a:pt x="92" y="224"/>
                  </a:lnTo>
                  <a:lnTo>
                    <a:pt x="86" y="234"/>
                  </a:lnTo>
                  <a:lnTo>
                    <a:pt x="78" y="240"/>
                  </a:lnTo>
                  <a:lnTo>
                    <a:pt x="66" y="246"/>
                  </a:lnTo>
                  <a:lnTo>
                    <a:pt x="54" y="252"/>
                  </a:lnTo>
                  <a:lnTo>
                    <a:pt x="26" y="264"/>
                  </a:lnTo>
                  <a:lnTo>
                    <a:pt x="12" y="270"/>
                  </a:lnTo>
                  <a:lnTo>
                    <a:pt x="0" y="280"/>
                  </a:lnTo>
                  <a:lnTo>
                    <a:pt x="0" y="280"/>
                  </a:lnTo>
                  <a:lnTo>
                    <a:pt x="12" y="290"/>
                  </a:lnTo>
                  <a:lnTo>
                    <a:pt x="26" y="302"/>
                  </a:lnTo>
                  <a:lnTo>
                    <a:pt x="42" y="310"/>
                  </a:lnTo>
                  <a:lnTo>
                    <a:pt x="60" y="318"/>
                  </a:lnTo>
                  <a:lnTo>
                    <a:pt x="78" y="324"/>
                  </a:lnTo>
                  <a:lnTo>
                    <a:pt x="96" y="330"/>
                  </a:lnTo>
                  <a:lnTo>
                    <a:pt x="116" y="332"/>
                  </a:lnTo>
                  <a:lnTo>
                    <a:pt x="136" y="334"/>
                  </a:lnTo>
                  <a:lnTo>
                    <a:pt x="136" y="334"/>
                  </a:lnTo>
                  <a:lnTo>
                    <a:pt x="156" y="332"/>
                  </a:lnTo>
                  <a:lnTo>
                    <a:pt x="176" y="326"/>
                  </a:lnTo>
                  <a:lnTo>
                    <a:pt x="196" y="320"/>
                  </a:lnTo>
                  <a:lnTo>
                    <a:pt x="214" y="312"/>
                  </a:lnTo>
                  <a:lnTo>
                    <a:pt x="232" y="302"/>
                  </a:lnTo>
                  <a:lnTo>
                    <a:pt x="246" y="294"/>
                  </a:lnTo>
                  <a:lnTo>
                    <a:pt x="262" y="280"/>
                  </a:lnTo>
                  <a:lnTo>
                    <a:pt x="262" y="280"/>
                  </a:lnTo>
                  <a:lnTo>
                    <a:pt x="250" y="272"/>
                  </a:lnTo>
                  <a:lnTo>
                    <a:pt x="236" y="264"/>
                  </a:lnTo>
                  <a:lnTo>
                    <a:pt x="208" y="252"/>
                  </a:lnTo>
                  <a:lnTo>
                    <a:pt x="196" y="246"/>
                  </a:lnTo>
                  <a:lnTo>
                    <a:pt x="184" y="240"/>
                  </a:lnTo>
                  <a:lnTo>
                    <a:pt x="176" y="234"/>
                  </a:lnTo>
                  <a:lnTo>
                    <a:pt x="170" y="224"/>
                  </a:lnTo>
                  <a:lnTo>
                    <a:pt x="170" y="224"/>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83" name="文本框 82">
              <a:extLst>
                <a:ext uri="{FF2B5EF4-FFF2-40B4-BE49-F238E27FC236}">
                  <a16:creationId xmlns:a16="http://schemas.microsoft.com/office/drawing/2014/main" id="{53FB68F4-F81A-4362-9837-CF6D09EFF50F}"/>
                </a:ext>
              </a:extLst>
            </p:cNvPr>
            <p:cNvSpPr txBox="1"/>
            <p:nvPr/>
          </p:nvSpPr>
          <p:spPr>
            <a:xfrm>
              <a:off x="1632739" y="7447341"/>
              <a:ext cx="1455417" cy="440627"/>
            </a:xfrm>
            <a:prstGeom prst="rect">
              <a:avLst/>
            </a:prstGeom>
            <a:noFill/>
          </p:spPr>
          <p:txBody>
            <a:bodyPr wrap="square" rtlCol="0">
              <a:spAutoFit/>
            </a:bodyPr>
            <a:lstStyle/>
            <a:p>
              <a:r>
                <a:rPr lang="zh-CN" altLang="en-US" b="1" dirty="0">
                  <a:solidFill>
                    <a:schemeClr val="bg1">
                      <a:lumMod val="65000"/>
                    </a:schemeClr>
                  </a:solidFill>
                </a:rPr>
                <a:t>周梁博雅 </a:t>
              </a:r>
            </a:p>
          </p:txBody>
        </p:sp>
        <p:sp>
          <p:nvSpPr>
            <p:cNvPr id="84" name="Freeform 121">
              <a:extLst>
                <a:ext uri="{FF2B5EF4-FFF2-40B4-BE49-F238E27FC236}">
                  <a16:creationId xmlns:a16="http://schemas.microsoft.com/office/drawing/2014/main" id="{8276AE70-5B1D-41C7-92CB-A8B73FE26BC2}"/>
                </a:ext>
              </a:extLst>
            </p:cNvPr>
            <p:cNvSpPr>
              <a:spLocks/>
            </p:cNvSpPr>
            <p:nvPr/>
          </p:nvSpPr>
          <p:spPr bwMode="auto">
            <a:xfrm>
              <a:off x="5440959" y="7474676"/>
              <a:ext cx="288049" cy="367208"/>
            </a:xfrm>
            <a:custGeom>
              <a:avLst/>
              <a:gdLst/>
              <a:ahLst/>
              <a:cxnLst>
                <a:cxn ang="0">
                  <a:pos x="170" y="224"/>
                </a:cxn>
                <a:cxn ang="0">
                  <a:pos x="170" y="190"/>
                </a:cxn>
                <a:cxn ang="0">
                  <a:pos x="174" y="186"/>
                </a:cxn>
                <a:cxn ang="0">
                  <a:pos x="184" y="164"/>
                </a:cxn>
                <a:cxn ang="0">
                  <a:pos x="188" y="152"/>
                </a:cxn>
                <a:cxn ang="0">
                  <a:pos x="196" y="146"/>
                </a:cxn>
                <a:cxn ang="0">
                  <a:pos x="202" y="128"/>
                </a:cxn>
                <a:cxn ang="0">
                  <a:pos x="202" y="122"/>
                </a:cxn>
                <a:cxn ang="0">
                  <a:pos x="196" y="112"/>
                </a:cxn>
                <a:cxn ang="0">
                  <a:pos x="202" y="88"/>
                </a:cxn>
                <a:cxn ang="0">
                  <a:pos x="204" y="58"/>
                </a:cxn>
                <a:cxn ang="0">
                  <a:pos x="198" y="34"/>
                </a:cxn>
                <a:cxn ang="0">
                  <a:pos x="190" y="24"/>
                </a:cxn>
                <a:cxn ang="0">
                  <a:pos x="176" y="16"/>
                </a:cxn>
                <a:cxn ang="0">
                  <a:pos x="166" y="14"/>
                </a:cxn>
                <a:cxn ang="0">
                  <a:pos x="152" y="2"/>
                </a:cxn>
                <a:cxn ang="0">
                  <a:pos x="130" y="0"/>
                </a:cxn>
                <a:cxn ang="0">
                  <a:pos x="118" y="0"/>
                </a:cxn>
                <a:cxn ang="0">
                  <a:pos x="96" y="4"/>
                </a:cxn>
                <a:cxn ang="0">
                  <a:pos x="80" y="14"/>
                </a:cxn>
                <a:cxn ang="0">
                  <a:pos x="70" y="26"/>
                </a:cxn>
                <a:cxn ang="0">
                  <a:pos x="60" y="50"/>
                </a:cxn>
                <a:cxn ang="0">
                  <a:pos x="62" y="90"/>
                </a:cxn>
                <a:cxn ang="0">
                  <a:pos x="66" y="112"/>
                </a:cxn>
                <a:cxn ang="0">
                  <a:pos x="60" y="122"/>
                </a:cxn>
                <a:cxn ang="0">
                  <a:pos x="60" y="128"/>
                </a:cxn>
                <a:cxn ang="0">
                  <a:pos x="66" y="146"/>
                </a:cxn>
                <a:cxn ang="0">
                  <a:pos x="74" y="152"/>
                </a:cxn>
                <a:cxn ang="0">
                  <a:pos x="76" y="164"/>
                </a:cxn>
                <a:cxn ang="0">
                  <a:pos x="88" y="186"/>
                </a:cxn>
                <a:cxn ang="0">
                  <a:pos x="92" y="190"/>
                </a:cxn>
                <a:cxn ang="0">
                  <a:pos x="92" y="224"/>
                </a:cxn>
                <a:cxn ang="0">
                  <a:pos x="86" y="234"/>
                </a:cxn>
                <a:cxn ang="0">
                  <a:pos x="66" y="246"/>
                </a:cxn>
                <a:cxn ang="0">
                  <a:pos x="26" y="264"/>
                </a:cxn>
                <a:cxn ang="0">
                  <a:pos x="0" y="280"/>
                </a:cxn>
                <a:cxn ang="0">
                  <a:pos x="12" y="290"/>
                </a:cxn>
                <a:cxn ang="0">
                  <a:pos x="42" y="310"/>
                </a:cxn>
                <a:cxn ang="0">
                  <a:pos x="78" y="324"/>
                </a:cxn>
                <a:cxn ang="0">
                  <a:pos x="116" y="332"/>
                </a:cxn>
                <a:cxn ang="0">
                  <a:pos x="136" y="334"/>
                </a:cxn>
                <a:cxn ang="0">
                  <a:pos x="176" y="326"/>
                </a:cxn>
                <a:cxn ang="0">
                  <a:pos x="214" y="312"/>
                </a:cxn>
                <a:cxn ang="0">
                  <a:pos x="246" y="294"/>
                </a:cxn>
                <a:cxn ang="0">
                  <a:pos x="262" y="280"/>
                </a:cxn>
                <a:cxn ang="0">
                  <a:pos x="236" y="264"/>
                </a:cxn>
                <a:cxn ang="0">
                  <a:pos x="196" y="246"/>
                </a:cxn>
                <a:cxn ang="0">
                  <a:pos x="176" y="234"/>
                </a:cxn>
                <a:cxn ang="0">
                  <a:pos x="170" y="224"/>
                </a:cxn>
              </a:cxnLst>
              <a:rect l="0" t="0" r="r" b="b"/>
              <a:pathLst>
                <a:path w="262" h="334">
                  <a:moveTo>
                    <a:pt x="170" y="224"/>
                  </a:moveTo>
                  <a:lnTo>
                    <a:pt x="170" y="224"/>
                  </a:lnTo>
                  <a:lnTo>
                    <a:pt x="170" y="206"/>
                  </a:lnTo>
                  <a:lnTo>
                    <a:pt x="170" y="190"/>
                  </a:lnTo>
                  <a:lnTo>
                    <a:pt x="170" y="190"/>
                  </a:lnTo>
                  <a:lnTo>
                    <a:pt x="174" y="186"/>
                  </a:lnTo>
                  <a:lnTo>
                    <a:pt x="180" y="176"/>
                  </a:lnTo>
                  <a:lnTo>
                    <a:pt x="184" y="164"/>
                  </a:lnTo>
                  <a:lnTo>
                    <a:pt x="188" y="152"/>
                  </a:lnTo>
                  <a:lnTo>
                    <a:pt x="188" y="152"/>
                  </a:lnTo>
                  <a:lnTo>
                    <a:pt x="192" y="150"/>
                  </a:lnTo>
                  <a:lnTo>
                    <a:pt x="196" y="146"/>
                  </a:lnTo>
                  <a:lnTo>
                    <a:pt x="200" y="140"/>
                  </a:lnTo>
                  <a:lnTo>
                    <a:pt x="202" y="128"/>
                  </a:lnTo>
                  <a:lnTo>
                    <a:pt x="202" y="128"/>
                  </a:lnTo>
                  <a:lnTo>
                    <a:pt x="202" y="122"/>
                  </a:lnTo>
                  <a:lnTo>
                    <a:pt x="200" y="118"/>
                  </a:lnTo>
                  <a:lnTo>
                    <a:pt x="196" y="112"/>
                  </a:lnTo>
                  <a:lnTo>
                    <a:pt x="196" y="112"/>
                  </a:lnTo>
                  <a:lnTo>
                    <a:pt x="202" y="88"/>
                  </a:lnTo>
                  <a:lnTo>
                    <a:pt x="204" y="74"/>
                  </a:lnTo>
                  <a:lnTo>
                    <a:pt x="204" y="58"/>
                  </a:lnTo>
                  <a:lnTo>
                    <a:pt x="200" y="42"/>
                  </a:lnTo>
                  <a:lnTo>
                    <a:pt x="198" y="34"/>
                  </a:lnTo>
                  <a:lnTo>
                    <a:pt x="194" y="28"/>
                  </a:lnTo>
                  <a:lnTo>
                    <a:pt x="190" y="24"/>
                  </a:lnTo>
                  <a:lnTo>
                    <a:pt x="184" y="18"/>
                  </a:lnTo>
                  <a:lnTo>
                    <a:pt x="176" y="16"/>
                  </a:lnTo>
                  <a:lnTo>
                    <a:pt x="166" y="14"/>
                  </a:lnTo>
                  <a:lnTo>
                    <a:pt x="166" y="14"/>
                  </a:lnTo>
                  <a:lnTo>
                    <a:pt x="162" y="8"/>
                  </a:lnTo>
                  <a:lnTo>
                    <a:pt x="152" y="2"/>
                  </a:lnTo>
                  <a:lnTo>
                    <a:pt x="142" y="0"/>
                  </a:lnTo>
                  <a:lnTo>
                    <a:pt x="130" y="0"/>
                  </a:lnTo>
                  <a:lnTo>
                    <a:pt x="130" y="0"/>
                  </a:lnTo>
                  <a:lnTo>
                    <a:pt x="118" y="0"/>
                  </a:lnTo>
                  <a:lnTo>
                    <a:pt x="106" y="2"/>
                  </a:lnTo>
                  <a:lnTo>
                    <a:pt x="96" y="4"/>
                  </a:lnTo>
                  <a:lnTo>
                    <a:pt x="88" y="8"/>
                  </a:lnTo>
                  <a:lnTo>
                    <a:pt x="80" y="14"/>
                  </a:lnTo>
                  <a:lnTo>
                    <a:pt x="74" y="20"/>
                  </a:lnTo>
                  <a:lnTo>
                    <a:pt x="70" y="26"/>
                  </a:lnTo>
                  <a:lnTo>
                    <a:pt x="66" y="34"/>
                  </a:lnTo>
                  <a:lnTo>
                    <a:pt x="60" y="50"/>
                  </a:lnTo>
                  <a:lnTo>
                    <a:pt x="60" y="70"/>
                  </a:lnTo>
                  <a:lnTo>
                    <a:pt x="62" y="90"/>
                  </a:lnTo>
                  <a:lnTo>
                    <a:pt x="66" y="112"/>
                  </a:lnTo>
                  <a:lnTo>
                    <a:pt x="66" y="112"/>
                  </a:lnTo>
                  <a:lnTo>
                    <a:pt x="62" y="118"/>
                  </a:lnTo>
                  <a:lnTo>
                    <a:pt x="60" y="122"/>
                  </a:lnTo>
                  <a:lnTo>
                    <a:pt x="60" y="128"/>
                  </a:lnTo>
                  <a:lnTo>
                    <a:pt x="60" y="128"/>
                  </a:lnTo>
                  <a:lnTo>
                    <a:pt x="62" y="140"/>
                  </a:lnTo>
                  <a:lnTo>
                    <a:pt x="66" y="146"/>
                  </a:lnTo>
                  <a:lnTo>
                    <a:pt x="70" y="150"/>
                  </a:lnTo>
                  <a:lnTo>
                    <a:pt x="74" y="152"/>
                  </a:lnTo>
                  <a:lnTo>
                    <a:pt x="74" y="152"/>
                  </a:lnTo>
                  <a:lnTo>
                    <a:pt x="76" y="164"/>
                  </a:lnTo>
                  <a:lnTo>
                    <a:pt x="82" y="176"/>
                  </a:lnTo>
                  <a:lnTo>
                    <a:pt x="88" y="186"/>
                  </a:lnTo>
                  <a:lnTo>
                    <a:pt x="92" y="190"/>
                  </a:lnTo>
                  <a:lnTo>
                    <a:pt x="92" y="190"/>
                  </a:lnTo>
                  <a:lnTo>
                    <a:pt x="92" y="206"/>
                  </a:lnTo>
                  <a:lnTo>
                    <a:pt x="92" y="224"/>
                  </a:lnTo>
                  <a:lnTo>
                    <a:pt x="92" y="224"/>
                  </a:lnTo>
                  <a:lnTo>
                    <a:pt x="86" y="234"/>
                  </a:lnTo>
                  <a:lnTo>
                    <a:pt x="78" y="240"/>
                  </a:lnTo>
                  <a:lnTo>
                    <a:pt x="66" y="246"/>
                  </a:lnTo>
                  <a:lnTo>
                    <a:pt x="54" y="252"/>
                  </a:lnTo>
                  <a:lnTo>
                    <a:pt x="26" y="264"/>
                  </a:lnTo>
                  <a:lnTo>
                    <a:pt x="12" y="270"/>
                  </a:lnTo>
                  <a:lnTo>
                    <a:pt x="0" y="280"/>
                  </a:lnTo>
                  <a:lnTo>
                    <a:pt x="0" y="280"/>
                  </a:lnTo>
                  <a:lnTo>
                    <a:pt x="12" y="290"/>
                  </a:lnTo>
                  <a:lnTo>
                    <a:pt x="26" y="302"/>
                  </a:lnTo>
                  <a:lnTo>
                    <a:pt x="42" y="310"/>
                  </a:lnTo>
                  <a:lnTo>
                    <a:pt x="60" y="318"/>
                  </a:lnTo>
                  <a:lnTo>
                    <a:pt x="78" y="324"/>
                  </a:lnTo>
                  <a:lnTo>
                    <a:pt x="96" y="330"/>
                  </a:lnTo>
                  <a:lnTo>
                    <a:pt x="116" y="332"/>
                  </a:lnTo>
                  <a:lnTo>
                    <a:pt x="136" y="334"/>
                  </a:lnTo>
                  <a:lnTo>
                    <a:pt x="136" y="334"/>
                  </a:lnTo>
                  <a:lnTo>
                    <a:pt x="156" y="332"/>
                  </a:lnTo>
                  <a:lnTo>
                    <a:pt x="176" y="326"/>
                  </a:lnTo>
                  <a:lnTo>
                    <a:pt x="196" y="320"/>
                  </a:lnTo>
                  <a:lnTo>
                    <a:pt x="214" y="312"/>
                  </a:lnTo>
                  <a:lnTo>
                    <a:pt x="232" y="302"/>
                  </a:lnTo>
                  <a:lnTo>
                    <a:pt x="246" y="294"/>
                  </a:lnTo>
                  <a:lnTo>
                    <a:pt x="262" y="280"/>
                  </a:lnTo>
                  <a:lnTo>
                    <a:pt x="262" y="280"/>
                  </a:lnTo>
                  <a:lnTo>
                    <a:pt x="250" y="272"/>
                  </a:lnTo>
                  <a:lnTo>
                    <a:pt x="236" y="264"/>
                  </a:lnTo>
                  <a:lnTo>
                    <a:pt x="208" y="252"/>
                  </a:lnTo>
                  <a:lnTo>
                    <a:pt x="196" y="246"/>
                  </a:lnTo>
                  <a:lnTo>
                    <a:pt x="184" y="240"/>
                  </a:lnTo>
                  <a:lnTo>
                    <a:pt x="176" y="234"/>
                  </a:lnTo>
                  <a:lnTo>
                    <a:pt x="170" y="224"/>
                  </a:lnTo>
                  <a:lnTo>
                    <a:pt x="170" y="224"/>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12" name="文本框 111">
              <a:extLst>
                <a:ext uri="{FF2B5EF4-FFF2-40B4-BE49-F238E27FC236}">
                  <a16:creationId xmlns:a16="http://schemas.microsoft.com/office/drawing/2014/main" id="{B7077AD9-2D9C-41D5-9440-387394B81396}"/>
                </a:ext>
              </a:extLst>
            </p:cNvPr>
            <p:cNvSpPr txBox="1"/>
            <p:nvPr/>
          </p:nvSpPr>
          <p:spPr>
            <a:xfrm>
              <a:off x="5705264" y="7447341"/>
              <a:ext cx="1118320" cy="369332"/>
            </a:xfrm>
            <a:prstGeom prst="rect">
              <a:avLst/>
            </a:prstGeom>
            <a:noFill/>
          </p:spPr>
          <p:txBody>
            <a:bodyPr wrap="square" rtlCol="0">
              <a:spAutoFit/>
            </a:bodyPr>
            <a:lstStyle/>
            <a:p>
              <a:r>
                <a:rPr lang="zh-CN" altLang="en-US" b="1" dirty="0">
                  <a:solidFill>
                    <a:schemeClr val="bg1">
                      <a:lumMod val="65000"/>
                    </a:schemeClr>
                  </a:solidFill>
                </a:rPr>
                <a:t>刘晨雨</a:t>
              </a:r>
            </a:p>
          </p:txBody>
        </p:sp>
        <p:sp>
          <p:nvSpPr>
            <p:cNvPr id="113" name="Freeform 121">
              <a:extLst>
                <a:ext uri="{FF2B5EF4-FFF2-40B4-BE49-F238E27FC236}">
                  <a16:creationId xmlns:a16="http://schemas.microsoft.com/office/drawing/2014/main" id="{9E5BAAD9-FF83-4B97-9C4B-1C1FF4B54E01}"/>
                </a:ext>
              </a:extLst>
            </p:cNvPr>
            <p:cNvSpPr>
              <a:spLocks/>
            </p:cNvSpPr>
            <p:nvPr/>
          </p:nvSpPr>
          <p:spPr bwMode="auto">
            <a:xfrm>
              <a:off x="9412935" y="7474676"/>
              <a:ext cx="288049" cy="367208"/>
            </a:xfrm>
            <a:custGeom>
              <a:avLst/>
              <a:gdLst/>
              <a:ahLst/>
              <a:cxnLst>
                <a:cxn ang="0">
                  <a:pos x="170" y="224"/>
                </a:cxn>
                <a:cxn ang="0">
                  <a:pos x="170" y="190"/>
                </a:cxn>
                <a:cxn ang="0">
                  <a:pos x="174" y="186"/>
                </a:cxn>
                <a:cxn ang="0">
                  <a:pos x="184" y="164"/>
                </a:cxn>
                <a:cxn ang="0">
                  <a:pos x="188" y="152"/>
                </a:cxn>
                <a:cxn ang="0">
                  <a:pos x="196" y="146"/>
                </a:cxn>
                <a:cxn ang="0">
                  <a:pos x="202" y="128"/>
                </a:cxn>
                <a:cxn ang="0">
                  <a:pos x="202" y="122"/>
                </a:cxn>
                <a:cxn ang="0">
                  <a:pos x="196" y="112"/>
                </a:cxn>
                <a:cxn ang="0">
                  <a:pos x="202" y="88"/>
                </a:cxn>
                <a:cxn ang="0">
                  <a:pos x="204" y="58"/>
                </a:cxn>
                <a:cxn ang="0">
                  <a:pos x="198" y="34"/>
                </a:cxn>
                <a:cxn ang="0">
                  <a:pos x="190" y="24"/>
                </a:cxn>
                <a:cxn ang="0">
                  <a:pos x="176" y="16"/>
                </a:cxn>
                <a:cxn ang="0">
                  <a:pos x="166" y="14"/>
                </a:cxn>
                <a:cxn ang="0">
                  <a:pos x="152" y="2"/>
                </a:cxn>
                <a:cxn ang="0">
                  <a:pos x="130" y="0"/>
                </a:cxn>
                <a:cxn ang="0">
                  <a:pos x="118" y="0"/>
                </a:cxn>
                <a:cxn ang="0">
                  <a:pos x="96" y="4"/>
                </a:cxn>
                <a:cxn ang="0">
                  <a:pos x="80" y="14"/>
                </a:cxn>
                <a:cxn ang="0">
                  <a:pos x="70" y="26"/>
                </a:cxn>
                <a:cxn ang="0">
                  <a:pos x="60" y="50"/>
                </a:cxn>
                <a:cxn ang="0">
                  <a:pos x="62" y="90"/>
                </a:cxn>
                <a:cxn ang="0">
                  <a:pos x="66" y="112"/>
                </a:cxn>
                <a:cxn ang="0">
                  <a:pos x="60" y="122"/>
                </a:cxn>
                <a:cxn ang="0">
                  <a:pos x="60" y="128"/>
                </a:cxn>
                <a:cxn ang="0">
                  <a:pos x="66" y="146"/>
                </a:cxn>
                <a:cxn ang="0">
                  <a:pos x="74" y="152"/>
                </a:cxn>
                <a:cxn ang="0">
                  <a:pos x="76" y="164"/>
                </a:cxn>
                <a:cxn ang="0">
                  <a:pos x="88" y="186"/>
                </a:cxn>
                <a:cxn ang="0">
                  <a:pos x="92" y="190"/>
                </a:cxn>
                <a:cxn ang="0">
                  <a:pos x="92" y="224"/>
                </a:cxn>
                <a:cxn ang="0">
                  <a:pos x="86" y="234"/>
                </a:cxn>
                <a:cxn ang="0">
                  <a:pos x="66" y="246"/>
                </a:cxn>
                <a:cxn ang="0">
                  <a:pos x="26" y="264"/>
                </a:cxn>
                <a:cxn ang="0">
                  <a:pos x="0" y="280"/>
                </a:cxn>
                <a:cxn ang="0">
                  <a:pos x="12" y="290"/>
                </a:cxn>
                <a:cxn ang="0">
                  <a:pos x="42" y="310"/>
                </a:cxn>
                <a:cxn ang="0">
                  <a:pos x="78" y="324"/>
                </a:cxn>
                <a:cxn ang="0">
                  <a:pos x="116" y="332"/>
                </a:cxn>
                <a:cxn ang="0">
                  <a:pos x="136" y="334"/>
                </a:cxn>
                <a:cxn ang="0">
                  <a:pos x="176" y="326"/>
                </a:cxn>
                <a:cxn ang="0">
                  <a:pos x="214" y="312"/>
                </a:cxn>
                <a:cxn ang="0">
                  <a:pos x="246" y="294"/>
                </a:cxn>
                <a:cxn ang="0">
                  <a:pos x="262" y="280"/>
                </a:cxn>
                <a:cxn ang="0">
                  <a:pos x="236" y="264"/>
                </a:cxn>
                <a:cxn ang="0">
                  <a:pos x="196" y="246"/>
                </a:cxn>
                <a:cxn ang="0">
                  <a:pos x="176" y="234"/>
                </a:cxn>
                <a:cxn ang="0">
                  <a:pos x="170" y="224"/>
                </a:cxn>
              </a:cxnLst>
              <a:rect l="0" t="0" r="r" b="b"/>
              <a:pathLst>
                <a:path w="262" h="334">
                  <a:moveTo>
                    <a:pt x="170" y="224"/>
                  </a:moveTo>
                  <a:lnTo>
                    <a:pt x="170" y="224"/>
                  </a:lnTo>
                  <a:lnTo>
                    <a:pt x="170" y="206"/>
                  </a:lnTo>
                  <a:lnTo>
                    <a:pt x="170" y="190"/>
                  </a:lnTo>
                  <a:lnTo>
                    <a:pt x="170" y="190"/>
                  </a:lnTo>
                  <a:lnTo>
                    <a:pt x="174" y="186"/>
                  </a:lnTo>
                  <a:lnTo>
                    <a:pt x="180" y="176"/>
                  </a:lnTo>
                  <a:lnTo>
                    <a:pt x="184" y="164"/>
                  </a:lnTo>
                  <a:lnTo>
                    <a:pt x="188" y="152"/>
                  </a:lnTo>
                  <a:lnTo>
                    <a:pt x="188" y="152"/>
                  </a:lnTo>
                  <a:lnTo>
                    <a:pt x="192" y="150"/>
                  </a:lnTo>
                  <a:lnTo>
                    <a:pt x="196" y="146"/>
                  </a:lnTo>
                  <a:lnTo>
                    <a:pt x="200" y="140"/>
                  </a:lnTo>
                  <a:lnTo>
                    <a:pt x="202" y="128"/>
                  </a:lnTo>
                  <a:lnTo>
                    <a:pt x="202" y="128"/>
                  </a:lnTo>
                  <a:lnTo>
                    <a:pt x="202" y="122"/>
                  </a:lnTo>
                  <a:lnTo>
                    <a:pt x="200" y="118"/>
                  </a:lnTo>
                  <a:lnTo>
                    <a:pt x="196" y="112"/>
                  </a:lnTo>
                  <a:lnTo>
                    <a:pt x="196" y="112"/>
                  </a:lnTo>
                  <a:lnTo>
                    <a:pt x="202" y="88"/>
                  </a:lnTo>
                  <a:lnTo>
                    <a:pt x="204" y="74"/>
                  </a:lnTo>
                  <a:lnTo>
                    <a:pt x="204" y="58"/>
                  </a:lnTo>
                  <a:lnTo>
                    <a:pt x="200" y="42"/>
                  </a:lnTo>
                  <a:lnTo>
                    <a:pt x="198" y="34"/>
                  </a:lnTo>
                  <a:lnTo>
                    <a:pt x="194" y="28"/>
                  </a:lnTo>
                  <a:lnTo>
                    <a:pt x="190" y="24"/>
                  </a:lnTo>
                  <a:lnTo>
                    <a:pt x="184" y="18"/>
                  </a:lnTo>
                  <a:lnTo>
                    <a:pt x="176" y="16"/>
                  </a:lnTo>
                  <a:lnTo>
                    <a:pt x="166" y="14"/>
                  </a:lnTo>
                  <a:lnTo>
                    <a:pt x="166" y="14"/>
                  </a:lnTo>
                  <a:lnTo>
                    <a:pt x="162" y="8"/>
                  </a:lnTo>
                  <a:lnTo>
                    <a:pt x="152" y="2"/>
                  </a:lnTo>
                  <a:lnTo>
                    <a:pt x="142" y="0"/>
                  </a:lnTo>
                  <a:lnTo>
                    <a:pt x="130" y="0"/>
                  </a:lnTo>
                  <a:lnTo>
                    <a:pt x="130" y="0"/>
                  </a:lnTo>
                  <a:lnTo>
                    <a:pt x="118" y="0"/>
                  </a:lnTo>
                  <a:lnTo>
                    <a:pt x="106" y="2"/>
                  </a:lnTo>
                  <a:lnTo>
                    <a:pt x="96" y="4"/>
                  </a:lnTo>
                  <a:lnTo>
                    <a:pt x="88" y="8"/>
                  </a:lnTo>
                  <a:lnTo>
                    <a:pt x="80" y="14"/>
                  </a:lnTo>
                  <a:lnTo>
                    <a:pt x="74" y="20"/>
                  </a:lnTo>
                  <a:lnTo>
                    <a:pt x="70" y="26"/>
                  </a:lnTo>
                  <a:lnTo>
                    <a:pt x="66" y="34"/>
                  </a:lnTo>
                  <a:lnTo>
                    <a:pt x="60" y="50"/>
                  </a:lnTo>
                  <a:lnTo>
                    <a:pt x="60" y="70"/>
                  </a:lnTo>
                  <a:lnTo>
                    <a:pt x="62" y="90"/>
                  </a:lnTo>
                  <a:lnTo>
                    <a:pt x="66" y="112"/>
                  </a:lnTo>
                  <a:lnTo>
                    <a:pt x="66" y="112"/>
                  </a:lnTo>
                  <a:lnTo>
                    <a:pt x="62" y="118"/>
                  </a:lnTo>
                  <a:lnTo>
                    <a:pt x="60" y="122"/>
                  </a:lnTo>
                  <a:lnTo>
                    <a:pt x="60" y="128"/>
                  </a:lnTo>
                  <a:lnTo>
                    <a:pt x="60" y="128"/>
                  </a:lnTo>
                  <a:lnTo>
                    <a:pt x="62" y="140"/>
                  </a:lnTo>
                  <a:lnTo>
                    <a:pt x="66" y="146"/>
                  </a:lnTo>
                  <a:lnTo>
                    <a:pt x="70" y="150"/>
                  </a:lnTo>
                  <a:lnTo>
                    <a:pt x="74" y="152"/>
                  </a:lnTo>
                  <a:lnTo>
                    <a:pt x="74" y="152"/>
                  </a:lnTo>
                  <a:lnTo>
                    <a:pt x="76" y="164"/>
                  </a:lnTo>
                  <a:lnTo>
                    <a:pt x="82" y="176"/>
                  </a:lnTo>
                  <a:lnTo>
                    <a:pt x="88" y="186"/>
                  </a:lnTo>
                  <a:lnTo>
                    <a:pt x="92" y="190"/>
                  </a:lnTo>
                  <a:lnTo>
                    <a:pt x="92" y="190"/>
                  </a:lnTo>
                  <a:lnTo>
                    <a:pt x="92" y="206"/>
                  </a:lnTo>
                  <a:lnTo>
                    <a:pt x="92" y="224"/>
                  </a:lnTo>
                  <a:lnTo>
                    <a:pt x="92" y="224"/>
                  </a:lnTo>
                  <a:lnTo>
                    <a:pt x="86" y="234"/>
                  </a:lnTo>
                  <a:lnTo>
                    <a:pt x="78" y="240"/>
                  </a:lnTo>
                  <a:lnTo>
                    <a:pt x="66" y="246"/>
                  </a:lnTo>
                  <a:lnTo>
                    <a:pt x="54" y="252"/>
                  </a:lnTo>
                  <a:lnTo>
                    <a:pt x="26" y="264"/>
                  </a:lnTo>
                  <a:lnTo>
                    <a:pt x="12" y="270"/>
                  </a:lnTo>
                  <a:lnTo>
                    <a:pt x="0" y="280"/>
                  </a:lnTo>
                  <a:lnTo>
                    <a:pt x="0" y="280"/>
                  </a:lnTo>
                  <a:lnTo>
                    <a:pt x="12" y="290"/>
                  </a:lnTo>
                  <a:lnTo>
                    <a:pt x="26" y="302"/>
                  </a:lnTo>
                  <a:lnTo>
                    <a:pt x="42" y="310"/>
                  </a:lnTo>
                  <a:lnTo>
                    <a:pt x="60" y="318"/>
                  </a:lnTo>
                  <a:lnTo>
                    <a:pt x="78" y="324"/>
                  </a:lnTo>
                  <a:lnTo>
                    <a:pt x="96" y="330"/>
                  </a:lnTo>
                  <a:lnTo>
                    <a:pt x="116" y="332"/>
                  </a:lnTo>
                  <a:lnTo>
                    <a:pt x="136" y="334"/>
                  </a:lnTo>
                  <a:lnTo>
                    <a:pt x="136" y="334"/>
                  </a:lnTo>
                  <a:lnTo>
                    <a:pt x="156" y="332"/>
                  </a:lnTo>
                  <a:lnTo>
                    <a:pt x="176" y="326"/>
                  </a:lnTo>
                  <a:lnTo>
                    <a:pt x="196" y="320"/>
                  </a:lnTo>
                  <a:lnTo>
                    <a:pt x="214" y="312"/>
                  </a:lnTo>
                  <a:lnTo>
                    <a:pt x="232" y="302"/>
                  </a:lnTo>
                  <a:lnTo>
                    <a:pt x="246" y="294"/>
                  </a:lnTo>
                  <a:lnTo>
                    <a:pt x="262" y="280"/>
                  </a:lnTo>
                  <a:lnTo>
                    <a:pt x="262" y="280"/>
                  </a:lnTo>
                  <a:lnTo>
                    <a:pt x="250" y="272"/>
                  </a:lnTo>
                  <a:lnTo>
                    <a:pt x="236" y="264"/>
                  </a:lnTo>
                  <a:lnTo>
                    <a:pt x="208" y="252"/>
                  </a:lnTo>
                  <a:lnTo>
                    <a:pt x="196" y="246"/>
                  </a:lnTo>
                  <a:lnTo>
                    <a:pt x="184" y="240"/>
                  </a:lnTo>
                  <a:lnTo>
                    <a:pt x="176" y="234"/>
                  </a:lnTo>
                  <a:lnTo>
                    <a:pt x="170" y="224"/>
                  </a:lnTo>
                  <a:lnTo>
                    <a:pt x="170" y="224"/>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114" name="文本框 113">
              <a:extLst>
                <a:ext uri="{FF2B5EF4-FFF2-40B4-BE49-F238E27FC236}">
                  <a16:creationId xmlns:a16="http://schemas.microsoft.com/office/drawing/2014/main" id="{1D4B4B80-A531-4BDA-ABBF-995E3E704391}"/>
                </a:ext>
              </a:extLst>
            </p:cNvPr>
            <p:cNvSpPr txBox="1"/>
            <p:nvPr/>
          </p:nvSpPr>
          <p:spPr>
            <a:xfrm>
              <a:off x="9665411" y="7447341"/>
              <a:ext cx="1118320" cy="369332"/>
            </a:xfrm>
            <a:prstGeom prst="rect">
              <a:avLst/>
            </a:prstGeom>
            <a:noFill/>
          </p:spPr>
          <p:txBody>
            <a:bodyPr wrap="square" rtlCol="0">
              <a:spAutoFit/>
            </a:bodyPr>
            <a:lstStyle/>
            <a:p>
              <a:r>
                <a:rPr lang="zh-CN" altLang="en-US" b="1" dirty="0">
                  <a:solidFill>
                    <a:schemeClr val="bg1">
                      <a:lumMod val="65000"/>
                    </a:schemeClr>
                  </a:solidFill>
                </a:rPr>
                <a:t>薛智钧</a:t>
              </a:r>
            </a:p>
          </p:txBody>
        </p:sp>
      </p:grpSp>
    </p:spTree>
    <p:extLst>
      <p:ext uri="{BB962C8B-B14F-4D97-AF65-F5344CB8AC3E}">
        <p14:creationId xmlns:p14="http://schemas.microsoft.com/office/powerpoint/2010/main" val="1794714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a:extLst>
              <a:ext uri="{FF2B5EF4-FFF2-40B4-BE49-F238E27FC236}">
                <a16:creationId xmlns:a16="http://schemas.microsoft.com/office/drawing/2014/main" id="{405B1A09-4DF7-41B5-945D-2D692D296A30}"/>
              </a:ext>
            </a:extLst>
          </p:cNvPr>
          <p:cNvSpPr>
            <a:spLocks noGrp="1"/>
          </p:cNvSpPr>
          <p:nvPr>
            <p:ph type="body" sz="quarter" idx="10"/>
          </p:nvPr>
        </p:nvSpPr>
        <p:spPr>
          <a:xfrm>
            <a:off x="1027784" y="517371"/>
            <a:ext cx="3975100" cy="346728"/>
          </a:xfrm>
        </p:spPr>
        <p:txBody>
          <a:bodyPr/>
          <a:lstStyle/>
          <a:p>
            <a:r>
              <a:rPr lang="en-US" altLang="zh-CN" dirty="0"/>
              <a:t>Team</a:t>
            </a:r>
            <a:endParaRPr kumimoji="1" lang="zh-CN" altLang="en-US" dirty="0"/>
          </a:p>
        </p:txBody>
      </p:sp>
      <p:sp>
        <p:nvSpPr>
          <p:cNvPr id="7" name="文本占位符 2">
            <a:extLst>
              <a:ext uri="{FF2B5EF4-FFF2-40B4-BE49-F238E27FC236}">
                <a16:creationId xmlns:a16="http://schemas.microsoft.com/office/drawing/2014/main" id="{B2CADA66-972D-422E-9139-1A34933FDC85}"/>
              </a:ext>
            </a:extLst>
          </p:cNvPr>
          <p:cNvSpPr>
            <a:spLocks noGrp="1"/>
          </p:cNvSpPr>
          <p:nvPr>
            <p:ph type="body" sz="quarter" idx="11"/>
          </p:nvPr>
        </p:nvSpPr>
        <p:spPr>
          <a:xfrm>
            <a:off x="1027785" y="864098"/>
            <a:ext cx="3975100" cy="403777"/>
          </a:xfrm>
        </p:spPr>
        <p:txBody>
          <a:bodyPr/>
          <a:lstStyle/>
          <a:p>
            <a:r>
              <a:rPr lang="en-US" altLang="zh-CN" dirty="0"/>
              <a:t>Teamwork</a:t>
            </a:r>
            <a:endParaRPr kumimoji="1" lang="zh-CN" altLang="en-US" dirty="0"/>
          </a:p>
        </p:txBody>
      </p:sp>
      <p:grpSp>
        <p:nvGrpSpPr>
          <p:cNvPr id="20" name="组合 47">
            <a:extLst>
              <a:ext uri="{FF2B5EF4-FFF2-40B4-BE49-F238E27FC236}">
                <a16:creationId xmlns:a16="http://schemas.microsoft.com/office/drawing/2014/main" id="{C18F5F74-62C9-4A1A-B782-420BCF035FAD}"/>
              </a:ext>
            </a:extLst>
          </p:cNvPr>
          <p:cNvGrpSpPr/>
          <p:nvPr/>
        </p:nvGrpSpPr>
        <p:grpSpPr>
          <a:xfrm>
            <a:off x="303048" y="270527"/>
            <a:ext cx="667586" cy="1187142"/>
            <a:chOff x="1437265" y="964428"/>
            <a:chExt cx="2791834" cy="4964607"/>
          </a:xfrm>
          <a:noFill/>
        </p:grpSpPr>
        <p:sp>
          <p:nvSpPr>
            <p:cNvPr id="21" name="等腰三角形 48">
              <a:extLst>
                <a:ext uri="{FF2B5EF4-FFF2-40B4-BE49-F238E27FC236}">
                  <a16:creationId xmlns:a16="http://schemas.microsoft.com/office/drawing/2014/main" id="{E3D04E54-7AAC-4065-8C4D-F9757A5BF333}"/>
                </a:ext>
              </a:extLst>
            </p:cNvPr>
            <p:cNvSpPr/>
            <p:nvPr/>
          </p:nvSpPr>
          <p:spPr>
            <a:xfrm rot="4487488">
              <a:off x="1393298" y="151135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等腰三角形 49">
              <a:extLst>
                <a:ext uri="{FF2B5EF4-FFF2-40B4-BE49-F238E27FC236}">
                  <a16:creationId xmlns:a16="http://schemas.microsoft.com/office/drawing/2014/main" id="{21739C04-B1FB-45D6-9572-FD93F05E80B4}"/>
                </a:ext>
              </a:extLst>
            </p:cNvPr>
            <p:cNvSpPr/>
            <p:nvPr/>
          </p:nvSpPr>
          <p:spPr>
            <a:xfrm rot="8090669">
              <a:off x="1472295" y="1209464"/>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等腰三角形 50">
              <a:extLst>
                <a:ext uri="{FF2B5EF4-FFF2-40B4-BE49-F238E27FC236}">
                  <a16:creationId xmlns:a16="http://schemas.microsoft.com/office/drawing/2014/main" id="{6C178607-530B-4819-B702-03B9CD58641F}"/>
                </a:ext>
              </a:extLst>
            </p:cNvPr>
            <p:cNvSpPr/>
            <p:nvPr/>
          </p:nvSpPr>
          <p:spPr>
            <a:xfrm rot="8090669">
              <a:off x="2168788" y="136781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等腰三角形 51">
              <a:extLst>
                <a:ext uri="{FF2B5EF4-FFF2-40B4-BE49-F238E27FC236}">
                  <a16:creationId xmlns:a16="http://schemas.microsoft.com/office/drawing/2014/main" id="{04BA0E43-16BF-4BAB-B4BE-D37F6AC50D3D}"/>
                </a:ext>
              </a:extLst>
            </p:cNvPr>
            <p:cNvSpPr/>
            <p:nvPr/>
          </p:nvSpPr>
          <p:spPr>
            <a:xfrm rot="4392924">
              <a:off x="1885028" y="100839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等腰三角形 52">
              <a:extLst>
                <a:ext uri="{FF2B5EF4-FFF2-40B4-BE49-F238E27FC236}">
                  <a16:creationId xmlns:a16="http://schemas.microsoft.com/office/drawing/2014/main" id="{C6A38AC4-93A9-4BBB-91CE-308B1484E92B}"/>
                </a:ext>
              </a:extLst>
            </p:cNvPr>
            <p:cNvSpPr/>
            <p:nvPr/>
          </p:nvSpPr>
          <p:spPr>
            <a:xfrm rot="4392924">
              <a:off x="2581518" y="1145180"/>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等腰三角形 53">
              <a:extLst>
                <a:ext uri="{FF2B5EF4-FFF2-40B4-BE49-F238E27FC236}">
                  <a16:creationId xmlns:a16="http://schemas.microsoft.com/office/drawing/2014/main" id="{34F003D2-B3AB-4813-87DB-FE84D536D2E6}"/>
                </a:ext>
              </a:extLst>
            </p:cNvPr>
            <p:cNvSpPr/>
            <p:nvPr/>
          </p:nvSpPr>
          <p:spPr>
            <a:xfrm rot="8090669">
              <a:off x="2865743" y="1503071"/>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 name="等腰三角形 54">
              <a:extLst>
                <a:ext uri="{FF2B5EF4-FFF2-40B4-BE49-F238E27FC236}">
                  <a16:creationId xmlns:a16="http://schemas.microsoft.com/office/drawing/2014/main" id="{F74FAECF-8E59-451F-BBA4-7F19409A9928}"/>
                </a:ext>
              </a:extLst>
            </p:cNvPr>
            <p:cNvSpPr/>
            <p:nvPr/>
          </p:nvSpPr>
          <p:spPr>
            <a:xfrm rot="4392924">
              <a:off x="3278473" y="1294947"/>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 name="等腰三角形 55">
              <a:extLst>
                <a:ext uri="{FF2B5EF4-FFF2-40B4-BE49-F238E27FC236}">
                  <a16:creationId xmlns:a16="http://schemas.microsoft.com/office/drawing/2014/main" id="{D5BC535B-CE64-419A-B79C-117A6E48E3D7}"/>
                </a:ext>
              </a:extLst>
            </p:cNvPr>
            <p:cNvSpPr/>
            <p:nvPr/>
          </p:nvSpPr>
          <p:spPr>
            <a:xfrm rot="4392924">
              <a:off x="3450215" y="1953342"/>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 name="等腰三角形 56">
              <a:extLst>
                <a:ext uri="{FF2B5EF4-FFF2-40B4-BE49-F238E27FC236}">
                  <a16:creationId xmlns:a16="http://schemas.microsoft.com/office/drawing/2014/main" id="{E2B72A6B-15F9-45C7-84DC-3F335EE7492A}"/>
                </a:ext>
              </a:extLst>
            </p:cNvPr>
            <p:cNvSpPr/>
            <p:nvPr/>
          </p:nvSpPr>
          <p:spPr>
            <a:xfrm rot="8090669">
              <a:off x="3047382" y="217571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 name="等腰三角形 57">
              <a:extLst>
                <a:ext uri="{FF2B5EF4-FFF2-40B4-BE49-F238E27FC236}">
                  <a16:creationId xmlns:a16="http://schemas.microsoft.com/office/drawing/2014/main" id="{3C6BBD9B-12F7-47FF-909F-752B911B3EFC}"/>
                </a:ext>
              </a:extLst>
            </p:cNvPr>
            <p:cNvSpPr/>
            <p:nvPr/>
          </p:nvSpPr>
          <p:spPr>
            <a:xfrm rot="4392924">
              <a:off x="2968890" y="246755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 name="等腰三角形 58">
              <a:extLst>
                <a:ext uri="{FF2B5EF4-FFF2-40B4-BE49-F238E27FC236}">
                  <a16:creationId xmlns:a16="http://schemas.microsoft.com/office/drawing/2014/main" id="{205E474A-25C6-429B-BE0A-2A689F275B76}"/>
                </a:ext>
              </a:extLst>
            </p:cNvPr>
            <p:cNvSpPr/>
            <p:nvPr/>
          </p:nvSpPr>
          <p:spPr>
            <a:xfrm rot="8090669">
              <a:off x="2567616" y="269299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 name="等腰三角形 59">
              <a:extLst>
                <a:ext uri="{FF2B5EF4-FFF2-40B4-BE49-F238E27FC236}">
                  <a16:creationId xmlns:a16="http://schemas.microsoft.com/office/drawing/2014/main" id="{5183BF0F-5A14-4A7D-9B2C-4557D88BE7C3}"/>
                </a:ext>
              </a:extLst>
            </p:cNvPr>
            <p:cNvSpPr/>
            <p:nvPr/>
          </p:nvSpPr>
          <p:spPr>
            <a:xfrm rot="8090669">
              <a:off x="3555221" y="166441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 name="等腰三角形 60">
              <a:extLst>
                <a:ext uri="{FF2B5EF4-FFF2-40B4-BE49-F238E27FC236}">
                  <a16:creationId xmlns:a16="http://schemas.microsoft.com/office/drawing/2014/main" id="{0485E461-0072-4781-BCE5-D17DAB7E6FEE}"/>
                </a:ext>
              </a:extLst>
            </p:cNvPr>
            <p:cNvSpPr/>
            <p:nvPr/>
          </p:nvSpPr>
          <p:spPr>
            <a:xfrm rot="8090669">
              <a:off x="2742513" y="337434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等腰三角形 61">
              <a:extLst>
                <a:ext uri="{FF2B5EF4-FFF2-40B4-BE49-F238E27FC236}">
                  <a16:creationId xmlns:a16="http://schemas.microsoft.com/office/drawing/2014/main" id="{292838C0-A8C8-4038-B5FF-E2FEF86CD161}"/>
                </a:ext>
              </a:extLst>
            </p:cNvPr>
            <p:cNvSpPr/>
            <p:nvPr/>
          </p:nvSpPr>
          <p:spPr>
            <a:xfrm rot="4392924">
              <a:off x="2472275" y="299525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等腰三角形 62">
              <a:extLst>
                <a:ext uri="{FF2B5EF4-FFF2-40B4-BE49-F238E27FC236}">
                  <a16:creationId xmlns:a16="http://schemas.microsoft.com/office/drawing/2014/main" id="{F7FCD2AC-9F64-485C-A0FC-0CCACFBE37C5}"/>
                </a:ext>
              </a:extLst>
            </p:cNvPr>
            <p:cNvSpPr/>
            <p:nvPr/>
          </p:nvSpPr>
          <p:spPr>
            <a:xfrm rot="8090669">
              <a:off x="2052914" y="3200587"/>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等腰三角形 63">
              <a:extLst>
                <a:ext uri="{FF2B5EF4-FFF2-40B4-BE49-F238E27FC236}">
                  <a16:creationId xmlns:a16="http://schemas.microsoft.com/office/drawing/2014/main" id="{0D3924FE-F51A-4A6F-827E-A48D98710BAF}"/>
                </a:ext>
              </a:extLst>
            </p:cNvPr>
            <p:cNvSpPr/>
            <p:nvPr/>
          </p:nvSpPr>
          <p:spPr>
            <a:xfrm rot="8090669">
              <a:off x="3635543" y="4290129"/>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7" name="等腰三角形 64">
              <a:extLst>
                <a:ext uri="{FF2B5EF4-FFF2-40B4-BE49-F238E27FC236}">
                  <a16:creationId xmlns:a16="http://schemas.microsoft.com/office/drawing/2014/main" id="{CD545473-3C3F-463E-90DC-CBA52565E9AF}"/>
                </a:ext>
              </a:extLst>
            </p:cNvPr>
            <p:cNvSpPr/>
            <p:nvPr/>
          </p:nvSpPr>
          <p:spPr>
            <a:xfrm rot="4392924">
              <a:off x="3163627" y="318896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8" name="等腰三角形 65">
              <a:extLst>
                <a:ext uri="{FF2B5EF4-FFF2-40B4-BE49-F238E27FC236}">
                  <a16:creationId xmlns:a16="http://schemas.microsoft.com/office/drawing/2014/main" id="{652379E5-A447-47FE-9F63-BE7518F5CDBD}"/>
                </a:ext>
              </a:extLst>
            </p:cNvPr>
            <p:cNvSpPr/>
            <p:nvPr/>
          </p:nvSpPr>
          <p:spPr>
            <a:xfrm rot="8090669">
              <a:off x="3435637" y="3578886"/>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 name="等腰三角形 66">
              <a:extLst>
                <a:ext uri="{FF2B5EF4-FFF2-40B4-BE49-F238E27FC236}">
                  <a16:creationId xmlns:a16="http://schemas.microsoft.com/office/drawing/2014/main" id="{B3A96002-DEDB-499D-8874-1533D439836E}"/>
                </a:ext>
              </a:extLst>
            </p:cNvPr>
            <p:cNvSpPr/>
            <p:nvPr/>
          </p:nvSpPr>
          <p:spPr>
            <a:xfrm rot="4392924">
              <a:off x="3375492" y="3888981"/>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0" name="等腰三角形 67">
              <a:extLst>
                <a:ext uri="{FF2B5EF4-FFF2-40B4-BE49-F238E27FC236}">
                  <a16:creationId xmlns:a16="http://schemas.microsoft.com/office/drawing/2014/main" id="{E719699C-A625-4265-855A-FB8472F288F0}"/>
                </a:ext>
              </a:extLst>
            </p:cNvPr>
            <p:cNvSpPr/>
            <p:nvPr/>
          </p:nvSpPr>
          <p:spPr>
            <a:xfrm rot="8090669">
              <a:off x="3158925" y="4813392"/>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1" name="等腰三角形 68">
              <a:extLst>
                <a:ext uri="{FF2B5EF4-FFF2-40B4-BE49-F238E27FC236}">
                  <a16:creationId xmlns:a16="http://schemas.microsoft.com/office/drawing/2014/main" id="{84422F0D-FD71-421F-9255-93D34E71D27A}"/>
                </a:ext>
              </a:extLst>
            </p:cNvPr>
            <p:cNvSpPr/>
            <p:nvPr/>
          </p:nvSpPr>
          <p:spPr>
            <a:xfrm rot="4392924">
              <a:off x="3568271" y="4606266"/>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2" name="等腰三角形 69">
              <a:extLst>
                <a:ext uri="{FF2B5EF4-FFF2-40B4-BE49-F238E27FC236}">
                  <a16:creationId xmlns:a16="http://schemas.microsoft.com/office/drawing/2014/main" id="{CC79F900-9F95-4177-9351-D3E9C6D36627}"/>
                </a:ext>
              </a:extLst>
            </p:cNvPr>
            <p:cNvSpPr/>
            <p:nvPr/>
          </p:nvSpPr>
          <p:spPr>
            <a:xfrm rot="4392924">
              <a:off x="3073673" y="5122154"/>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3" name="等腰三角形 70">
              <a:extLst>
                <a:ext uri="{FF2B5EF4-FFF2-40B4-BE49-F238E27FC236}">
                  <a16:creationId xmlns:a16="http://schemas.microsoft.com/office/drawing/2014/main" id="{4BFDD509-D02E-4B17-BA47-3CFD29F47F86}"/>
                </a:ext>
              </a:extLst>
            </p:cNvPr>
            <p:cNvSpPr/>
            <p:nvPr/>
          </p:nvSpPr>
          <p:spPr>
            <a:xfrm rot="4392924">
              <a:off x="2371809" y="498674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4" name="等腰三角形 71">
              <a:extLst>
                <a:ext uri="{FF2B5EF4-FFF2-40B4-BE49-F238E27FC236}">
                  <a16:creationId xmlns:a16="http://schemas.microsoft.com/office/drawing/2014/main" id="{8E6F2389-785E-4E89-AE29-FD0205299B8D}"/>
                </a:ext>
              </a:extLst>
            </p:cNvPr>
            <p:cNvSpPr/>
            <p:nvPr/>
          </p:nvSpPr>
          <p:spPr>
            <a:xfrm rot="8090669">
              <a:off x="2657243" y="533547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5" name="等腰三角形 72">
              <a:extLst>
                <a:ext uri="{FF2B5EF4-FFF2-40B4-BE49-F238E27FC236}">
                  <a16:creationId xmlns:a16="http://schemas.microsoft.com/office/drawing/2014/main" id="{7D3C1320-82E3-45EA-BCC6-FC49DDC8C31C}"/>
                </a:ext>
              </a:extLst>
            </p:cNvPr>
            <p:cNvSpPr/>
            <p:nvPr/>
          </p:nvSpPr>
          <p:spPr>
            <a:xfrm rot="8090669">
              <a:off x="1954051" y="515740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 name="等腰三角形 73">
              <a:extLst>
                <a:ext uri="{FF2B5EF4-FFF2-40B4-BE49-F238E27FC236}">
                  <a16:creationId xmlns:a16="http://schemas.microsoft.com/office/drawing/2014/main" id="{29BC0BC2-79B6-44F2-992C-BA33E63F99B4}"/>
                </a:ext>
              </a:extLst>
            </p:cNvPr>
            <p:cNvSpPr/>
            <p:nvPr/>
          </p:nvSpPr>
          <p:spPr>
            <a:xfrm rot="4392924">
              <a:off x="1669576" y="479699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48" name="Straight Connector 11">
            <a:extLst>
              <a:ext uri="{FF2B5EF4-FFF2-40B4-BE49-F238E27FC236}">
                <a16:creationId xmlns:a16="http://schemas.microsoft.com/office/drawing/2014/main" id="{DAFEC128-7AD4-4708-9883-2BDC7ACC4F27}"/>
              </a:ext>
            </a:extLst>
          </p:cNvPr>
          <p:cNvCxnSpPr>
            <a:cxnSpLocks/>
            <a:endCxn id="61" idx="0"/>
          </p:cNvCxnSpPr>
          <p:nvPr/>
        </p:nvCxnSpPr>
        <p:spPr>
          <a:xfrm flipH="1">
            <a:off x="6095998" y="1588683"/>
            <a:ext cx="2" cy="4299768"/>
          </a:xfrm>
          <a:prstGeom prst="line">
            <a:avLst/>
          </a:prstGeom>
          <a:ln w="12700">
            <a:solidFill>
              <a:schemeClr val="bg1">
                <a:lumMod val="75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
        <p:nvSpPr>
          <p:cNvPr id="49" name="Oval 12">
            <a:extLst>
              <a:ext uri="{FF2B5EF4-FFF2-40B4-BE49-F238E27FC236}">
                <a16:creationId xmlns:a16="http://schemas.microsoft.com/office/drawing/2014/main" id="{68E808B4-8DFC-467C-8734-77517DC95912}"/>
              </a:ext>
            </a:extLst>
          </p:cNvPr>
          <p:cNvSpPr/>
          <p:nvPr/>
        </p:nvSpPr>
        <p:spPr>
          <a:xfrm>
            <a:off x="6037519" y="2189280"/>
            <a:ext cx="116959" cy="116959"/>
          </a:xfrm>
          <a:prstGeom prst="ellipse">
            <a:avLst/>
          </a:prstGeom>
          <a:solidFill>
            <a:schemeClr val="bg1"/>
          </a:solidFill>
          <a:ln w="28575">
            <a:solidFill>
              <a:srgbClr val="05C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3">
            <a:extLst>
              <a:ext uri="{FF2B5EF4-FFF2-40B4-BE49-F238E27FC236}">
                <a16:creationId xmlns:a16="http://schemas.microsoft.com/office/drawing/2014/main" id="{9406AC82-A551-4057-B758-2AFCA774DD08}"/>
              </a:ext>
            </a:extLst>
          </p:cNvPr>
          <p:cNvSpPr/>
          <p:nvPr/>
        </p:nvSpPr>
        <p:spPr>
          <a:xfrm>
            <a:off x="3919600" y="1855344"/>
            <a:ext cx="1741906" cy="1200329"/>
          </a:xfrm>
          <a:prstGeom prst="rect">
            <a:avLst/>
          </a:prstGeom>
        </p:spPr>
        <p:txBody>
          <a:bodyPr wrap="square">
            <a:spAutoFit/>
          </a:bodyPr>
          <a:lstStyle/>
          <a:p>
            <a:pPr algn="r"/>
            <a:r>
              <a:rPr lang="en-US" altLang="zh-CN" dirty="0"/>
              <a:t>used python to design a UI to control the robotic arm</a:t>
            </a: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51" name="Oval 19">
            <a:extLst>
              <a:ext uri="{FF2B5EF4-FFF2-40B4-BE49-F238E27FC236}">
                <a16:creationId xmlns:a16="http://schemas.microsoft.com/office/drawing/2014/main" id="{8F909CF6-605C-4B1F-AD4C-5CF0DE4C59C2}"/>
              </a:ext>
            </a:extLst>
          </p:cNvPr>
          <p:cNvSpPr/>
          <p:nvPr/>
        </p:nvSpPr>
        <p:spPr>
          <a:xfrm>
            <a:off x="6037519" y="3422337"/>
            <a:ext cx="116959" cy="116959"/>
          </a:xfrm>
          <a:prstGeom prst="ellipse">
            <a:avLst/>
          </a:prstGeom>
          <a:solidFill>
            <a:schemeClr val="bg1"/>
          </a:solidFill>
          <a:ln w="28575">
            <a:solidFill>
              <a:srgbClr val="05C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4">
            <a:extLst>
              <a:ext uri="{FF2B5EF4-FFF2-40B4-BE49-F238E27FC236}">
                <a16:creationId xmlns:a16="http://schemas.microsoft.com/office/drawing/2014/main" id="{EC0B1610-842C-4916-BC17-E977147FA466}"/>
              </a:ext>
            </a:extLst>
          </p:cNvPr>
          <p:cNvSpPr/>
          <p:nvPr/>
        </p:nvSpPr>
        <p:spPr>
          <a:xfrm>
            <a:off x="6530492" y="3142242"/>
            <a:ext cx="3677584" cy="646331"/>
          </a:xfrm>
          <a:prstGeom prst="rect">
            <a:avLst/>
          </a:prstGeom>
        </p:spPr>
        <p:txBody>
          <a:bodyPr wrap="square">
            <a:spAutoFit/>
          </a:bodyPr>
          <a:lstStyle/>
          <a:p>
            <a:r>
              <a:rPr lang="en-US" altLang="zh-CN" dirty="0"/>
              <a:t>dealing with face recognition and object detection</a:t>
            </a: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54" name="Freeform 26">
            <a:extLst>
              <a:ext uri="{FF2B5EF4-FFF2-40B4-BE49-F238E27FC236}">
                <a16:creationId xmlns:a16="http://schemas.microsoft.com/office/drawing/2014/main" id="{C59FFDBD-EDA2-4E90-AEE9-A47C7A5FA500}"/>
              </a:ext>
            </a:extLst>
          </p:cNvPr>
          <p:cNvSpPr/>
          <p:nvPr/>
        </p:nvSpPr>
        <p:spPr>
          <a:xfrm rot="20324701">
            <a:off x="7803785" y="4236207"/>
            <a:ext cx="487406" cy="738337"/>
          </a:xfrm>
          <a:custGeom>
            <a:avLst/>
            <a:gdLst/>
            <a:ahLst/>
            <a:cxnLst/>
            <a:rect l="l" t="t" r="r" b="b"/>
            <a:pathLst>
              <a:path w="134936" h="204405">
                <a:moveTo>
                  <a:pt x="127331" y="165827"/>
                </a:moveTo>
                <a:cubicBezTo>
                  <a:pt x="123825" y="169180"/>
                  <a:pt x="119711" y="172228"/>
                  <a:pt x="114986" y="174971"/>
                </a:cubicBezTo>
                <a:cubicBezTo>
                  <a:pt x="107519" y="179238"/>
                  <a:pt x="97689" y="181981"/>
                  <a:pt x="85497" y="183201"/>
                </a:cubicBezTo>
                <a:cubicBezTo>
                  <a:pt x="63704" y="185334"/>
                  <a:pt x="41301" y="182210"/>
                  <a:pt x="18288" y="173828"/>
                </a:cubicBezTo>
                <a:cubicBezTo>
                  <a:pt x="14478" y="172456"/>
                  <a:pt x="11126" y="170475"/>
                  <a:pt x="8230" y="167884"/>
                </a:cubicBezTo>
                <a:cubicBezTo>
                  <a:pt x="8535" y="173371"/>
                  <a:pt x="9373" y="177333"/>
                  <a:pt x="10745" y="179772"/>
                </a:cubicBezTo>
                <a:cubicBezTo>
                  <a:pt x="13945" y="185106"/>
                  <a:pt x="19889" y="189297"/>
                  <a:pt x="28575" y="192345"/>
                </a:cubicBezTo>
                <a:cubicBezTo>
                  <a:pt x="37262" y="195393"/>
                  <a:pt x="47397" y="197221"/>
                  <a:pt x="58979" y="197831"/>
                </a:cubicBezTo>
                <a:cubicBezTo>
                  <a:pt x="69952" y="198288"/>
                  <a:pt x="80468" y="197640"/>
                  <a:pt x="90526" y="195888"/>
                </a:cubicBezTo>
                <a:cubicBezTo>
                  <a:pt x="100584" y="194135"/>
                  <a:pt x="108204" y="191735"/>
                  <a:pt x="113386" y="188687"/>
                </a:cubicBezTo>
                <a:cubicBezTo>
                  <a:pt x="114300" y="188077"/>
                  <a:pt x="115291" y="188001"/>
                  <a:pt x="116358" y="188458"/>
                </a:cubicBezTo>
                <a:cubicBezTo>
                  <a:pt x="123216" y="185106"/>
                  <a:pt x="127178" y="181753"/>
                  <a:pt x="128245" y="178400"/>
                </a:cubicBezTo>
                <a:cubicBezTo>
                  <a:pt x="128702" y="176419"/>
                  <a:pt x="128626" y="173447"/>
                  <a:pt x="128016" y="169485"/>
                </a:cubicBezTo>
                <a:cubicBezTo>
                  <a:pt x="128016" y="168875"/>
                  <a:pt x="127788" y="167656"/>
                  <a:pt x="127331" y="165827"/>
                </a:cubicBezTo>
                <a:close/>
                <a:moveTo>
                  <a:pt x="52121" y="157140"/>
                </a:moveTo>
                <a:cubicBezTo>
                  <a:pt x="54255" y="157140"/>
                  <a:pt x="55322" y="158207"/>
                  <a:pt x="55322" y="160341"/>
                </a:cubicBezTo>
                <a:cubicBezTo>
                  <a:pt x="55322" y="162474"/>
                  <a:pt x="54255" y="163541"/>
                  <a:pt x="52121" y="163541"/>
                </a:cubicBezTo>
                <a:cubicBezTo>
                  <a:pt x="49988" y="163541"/>
                  <a:pt x="48921" y="162474"/>
                  <a:pt x="48921" y="160341"/>
                </a:cubicBezTo>
                <a:cubicBezTo>
                  <a:pt x="48921" y="158207"/>
                  <a:pt x="49988" y="157140"/>
                  <a:pt x="52121" y="157140"/>
                </a:cubicBezTo>
                <a:close/>
                <a:moveTo>
                  <a:pt x="73838" y="155769"/>
                </a:moveTo>
                <a:cubicBezTo>
                  <a:pt x="75972" y="155769"/>
                  <a:pt x="77039" y="156835"/>
                  <a:pt x="77039" y="158969"/>
                </a:cubicBezTo>
                <a:cubicBezTo>
                  <a:pt x="77039" y="161103"/>
                  <a:pt x="75972" y="162169"/>
                  <a:pt x="73838" y="162169"/>
                </a:cubicBezTo>
                <a:cubicBezTo>
                  <a:pt x="71705" y="162169"/>
                  <a:pt x="70638" y="161103"/>
                  <a:pt x="70638" y="158969"/>
                </a:cubicBezTo>
                <a:cubicBezTo>
                  <a:pt x="70638" y="156835"/>
                  <a:pt x="71705" y="155769"/>
                  <a:pt x="73838" y="155769"/>
                </a:cubicBezTo>
                <a:close/>
                <a:moveTo>
                  <a:pt x="122987" y="153940"/>
                </a:moveTo>
                <a:cubicBezTo>
                  <a:pt x="122682" y="155464"/>
                  <a:pt x="121768" y="156302"/>
                  <a:pt x="120244" y="156454"/>
                </a:cubicBezTo>
                <a:lnTo>
                  <a:pt x="120244" y="156683"/>
                </a:lnTo>
                <a:cubicBezTo>
                  <a:pt x="120549" y="158512"/>
                  <a:pt x="119787" y="159655"/>
                  <a:pt x="117958" y="160112"/>
                </a:cubicBezTo>
                <a:cubicBezTo>
                  <a:pt x="117501" y="161026"/>
                  <a:pt x="116815" y="161636"/>
                  <a:pt x="115901" y="161941"/>
                </a:cubicBezTo>
                <a:cubicBezTo>
                  <a:pt x="114681" y="162398"/>
                  <a:pt x="110681" y="163998"/>
                  <a:pt x="103899" y="166741"/>
                </a:cubicBezTo>
                <a:cubicBezTo>
                  <a:pt x="97117" y="169485"/>
                  <a:pt x="91745" y="171313"/>
                  <a:pt x="87783" y="172228"/>
                </a:cubicBezTo>
                <a:lnTo>
                  <a:pt x="51980" y="172228"/>
                </a:lnTo>
                <a:lnTo>
                  <a:pt x="47951" y="171670"/>
                </a:lnTo>
                <a:lnTo>
                  <a:pt x="16002" y="159198"/>
                </a:lnTo>
                <a:lnTo>
                  <a:pt x="16002" y="160112"/>
                </a:lnTo>
                <a:cubicBezTo>
                  <a:pt x="16002" y="161026"/>
                  <a:pt x="15736" y="161788"/>
                  <a:pt x="15202" y="162398"/>
                </a:cubicBezTo>
                <a:cubicBezTo>
                  <a:pt x="14669" y="163008"/>
                  <a:pt x="14021" y="163389"/>
                  <a:pt x="13259" y="163541"/>
                </a:cubicBezTo>
                <a:cubicBezTo>
                  <a:pt x="15393" y="165370"/>
                  <a:pt x="17831" y="166818"/>
                  <a:pt x="20574" y="167884"/>
                </a:cubicBezTo>
                <a:lnTo>
                  <a:pt x="47951" y="171670"/>
                </a:lnTo>
                <a:lnTo>
                  <a:pt x="49378" y="172228"/>
                </a:lnTo>
                <a:lnTo>
                  <a:pt x="51980" y="172228"/>
                </a:lnTo>
                <a:lnTo>
                  <a:pt x="85040" y="176800"/>
                </a:lnTo>
                <a:cubicBezTo>
                  <a:pt x="96165" y="175733"/>
                  <a:pt x="105080" y="173295"/>
                  <a:pt x="111786" y="169485"/>
                </a:cubicBezTo>
                <a:cubicBezTo>
                  <a:pt x="119101" y="165370"/>
                  <a:pt x="123978" y="161331"/>
                  <a:pt x="126416" y="157369"/>
                </a:cubicBezTo>
                <a:lnTo>
                  <a:pt x="126873" y="155311"/>
                </a:lnTo>
                <a:cubicBezTo>
                  <a:pt x="126264" y="154702"/>
                  <a:pt x="124968" y="154245"/>
                  <a:pt x="122987" y="153940"/>
                </a:cubicBezTo>
                <a:close/>
                <a:moveTo>
                  <a:pt x="61037" y="152797"/>
                </a:moveTo>
                <a:cubicBezTo>
                  <a:pt x="61951" y="152797"/>
                  <a:pt x="62713" y="153102"/>
                  <a:pt x="63323" y="153711"/>
                </a:cubicBezTo>
                <a:cubicBezTo>
                  <a:pt x="63932" y="154321"/>
                  <a:pt x="64237" y="155083"/>
                  <a:pt x="64237" y="155997"/>
                </a:cubicBezTo>
                <a:cubicBezTo>
                  <a:pt x="64237" y="158131"/>
                  <a:pt x="63170" y="159198"/>
                  <a:pt x="61037" y="159198"/>
                </a:cubicBezTo>
                <a:cubicBezTo>
                  <a:pt x="58903" y="159198"/>
                  <a:pt x="57836" y="158131"/>
                  <a:pt x="57836" y="155997"/>
                </a:cubicBezTo>
                <a:cubicBezTo>
                  <a:pt x="57836" y="155083"/>
                  <a:pt x="58141" y="154321"/>
                  <a:pt x="58751" y="153711"/>
                </a:cubicBezTo>
                <a:cubicBezTo>
                  <a:pt x="59360" y="153102"/>
                  <a:pt x="60122" y="152797"/>
                  <a:pt x="61037" y="152797"/>
                </a:cubicBezTo>
                <a:close/>
                <a:moveTo>
                  <a:pt x="103556" y="150739"/>
                </a:moveTo>
                <a:cubicBezTo>
                  <a:pt x="105690" y="150739"/>
                  <a:pt x="106757" y="151806"/>
                  <a:pt x="106757" y="153940"/>
                </a:cubicBezTo>
                <a:cubicBezTo>
                  <a:pt x="106757" y="156073"/>
                  <a:pt x="105690" y="157140"/>
                  <a:pt x="103556" y="157140"/>
                </a:cubicBezTo>
                <a:cubicBezTo>
                  <a:pt x="101423" y="157140"/>
                  <a:pt x="100356" y="156073"/>
                  <a:pt x="100356" y="153940"/>
                </a:cubicBezTo>
                <a:cubicBezTo>
                  <a:pt x="100356" y="151806"/>
                  <a:pt x="101423" y="150739"/>
                  <a:pt x="103556" y="150739"/>
                </a:cubicBezTo>
                <a:close/>
                <a:moveTo>
                  <a:pt x="91212" y="149368"/>
                </a:moveTo>
                <a:cubicBezTo>
                  <a:pt x="93345" y="149368"/>
                  <a:pt x="94412" y="150435"/>
                  <a:pt x="94412" y="152568"/>
                </a:cubicBezTo>
                <a:cubicBezTo>
                  <a:pt x="94412" y="154702"/>
                  <a:pt x="93345" y="155769"/>
                  <a:pt x="91212" y="155769"/>
                </a:cubicBezTo>
                <a:cubicBezTo>
                  <a:pt x="89078" y="155769"/>
                  <a:pt x="88011" y="154702"/>
                  <a:pt x="88011" y="152568"/>
                </a:cubicBezTo>
                <a:cubicBezTo>
                  <a:pt x="88011" y="150435"/>
                  <a:pt x="89078" y="149368"/>
                  <a:pt x="91212" y="149368"/>
                </a:cubicBezTo>
                <a:close/>
                <a:moveTo>
                  <a:pt x="44577" y="148225"/>
                </a:moveTo>
                <a:cubicBezTo>
                  <a:pt x="46711" y="148225"/>
                  <a:pt x="47778" y="149292"/>
                  <a:pt x="47778" y="151425"/>
                </a:cubicBezTo>
                <a:cubicBezTo>
                  <a:pt x="47778" y="153559"/>
                  <a:pt x="46711" y="154626"/>
                  <a:pt x="44577" y="154626"/>
                </a:cubicBezTo>
                <a:cubicBezTo>
                  <a:pt x="42444" y="154626"/>
                  <a:pt x="41377" y="153559"/>
                  <a:pt x="41377" y="151425"/>
                </a:cubicBezTo>
                <a:cubicBezTo>
                  <a:pt x="41377" y="149292"/>
                  <a:pt x="42444" y="148225"/>
                  <a:pt x="44577" y="148225"/>
                </a:cubicBezTo>
                <a:close/>
                <a:moveTo>
                  <a:pt x="32004" y="147082"/>
                </a:moveTo>
                <a:cubicBezTo>
                  <a:pt x="34138" y="147082"/>
                  <a:pt x="35205" y="148149"/>
                  <a:pt x="35205" y="150282"/>
                </a:cubicBezTo>
                <a:cubicBezTo>
                  <a:pt x="35205" y="152416"/>
                  <a:pt x="34138" y="153483"/>
                  <a:pt x="32004" y="153483"/>
                </a:cubicBezTo>
                <a:cubicBezTo>
                  <a:pt x="29871" y="153483"/>
                  <a:pt x="28804" y="152416"/>
                  <a:pt x="28804" y="150282"/>
                </a:cubicBezTo>
                <a:cubicBezTo>
                  <a:pt x="28804" y="148149"/>
                  <a:pt x="29871" y="147082"/>
                  <a:pt x="32004" y="147082"/>
                </a:cubicBezTo>
                <a:close/>
                <a:moveTo>
                  <a:pt x="101727" y="142281"/>
                </a:moveTo>
                <a:cubicBezTo>
                  <a:pt x="103861" y="142281"/>
                  <a:pt x="104928" y="143348"/>
                  <a:pt x="104928" y="145482"/>
                </a:cubicBezTo>
                <a:cubicBezTo>
                  <a:pt x="104928" y="147615"/>
                  <a:pt x="103861" y="148682"/>
                  <a:pt x="101727" y="148682"/>
                </a:cubicBezTo>
                <a:cubicBezTo>
                  <a:pt x="99594" y="148682"/>
                  <a:pt x="98527" y="147615"/>
                  <a:pt x="98527" y="145482"/>
                </a:cubicBezTo>
                <a:cubicBezTo>
                  <a:pt x="98527" y="143348"/>
                  <a:pt x="99594" y="142281"/>
                  <a:pt x="101727" y="142281"/>
                </a:cubicBezTo>
                <a:close/>
                <a:moveTo>
                  <a:pt x="79096" y="140452"/>
                </a:moveTo>
                <a:cubicBezTo>
                  <a:pt x="81230" y="140452"/>
                  <a:pt x="82296" y="141519"/>
                  <a:pt x="82296" y="143653"/>
                </a:cubicBezTo>
                <a:cubicBezTo>
                  <a:pt x="82296" y="145786"/>
                  <a:pt x="81230" y="146853"/>
                  <a:pt x="79096" y="146853"/>
                </a:cubicBezTo>
                <a:cubicBezTo>
                  <a:pt x="76962" y="146853"/>
                  <a:pt x="75896" y="145786"/>
                  <a:pt x="75896" y="143653"/>
                </a:cubicBezTo>
                <a:cubicBezTo>
                  <a:pt x="75896" y="141519"/>
                  <a:pt x="76962" y="140452"/>
                  <a:pt x="79096" y="140452"/>
                </a:cubicBezTo>
                <a:close/>
                <a:moveTo>
                  <a:pt x="65609" y="139767"/>
                </a:moveTo>
                <a:cubicBezTo>
                  <a:pt x="67742" y="139767"/>
                  <a:pt x="68809" y="140833"/>
                  <a:pt x="68809" y="142967"/>
                </a:cubicBezTo>
                <a:cubicBezTo>
                  <a:pt x="68809" y="145101"/>
                  <a:pt x="67742" y="146167"/>
                  <a:pt x="65609" y="146167"/>
                </a:cubicBezTo>
                <a:cubicBezTo>
                  <a:pt x="63475" y="146167"/>
                  <a:pt x="62408" y="145101"/>
                  <a:pt x="62408" y="142967"/>
                </a:cubicBezTo>
                <a:cubicBezTo>
                  <a:pt x="62408" y="140833"/>
                  <a:pt x="63475" y="139767"/>
                  <a:pt x="65609" y="139767"/>
                </a:cubicBezTo>
                <a:close/>
                <a:moveTo>
                  <a:pt x="50978" y="138166"/>
                </a:moveTo>
                <a:cubicBezTo>
                  <a:pt x="53112" y="138166"/>
                  <a:pt x="54179" y="139233"/>
                  <a:pt x="54179" y="141367"/>
                </a:cubicBezTo>
                <a:cubicBezTo>
                  <a:pt x="54179" y="143500"/>
                  <a:pt x="53112" y="144567"/>
                  <a:pt x="50978" y="144567"/>
                </a:cubicBezTo>
                <a:cubicBezTo>
                  <a:pt x="48845" y="144567"/>
                  <a:pt x="47778" y="143500"/>
                  <a:pt x="47778" y="141367"/>
                </a:cubicBezTo>
                <a:cubicBezTo>
                  <a:pt x="47778" y="139233"/>
                  <a:pt x="48845" y="138166"/>
                  <a:pt x="50978" y="138166"/>
                </a:cubicBezTo>
                <a:close/>
                <a:moveTo>
                  <a:pt x="36576" y="134280"/>
                </a:moveTo>
                <a:cubicBezTo>
                  <a:pt x="38710" y="134280"/>
                  <a:pt x="39777" y="135347"/>
                  <a:pt x="39777" y="137481"/>
                </a:cubicBezTo>
                <a:cubicBezTo>
                  <a:pt x="39777" y="139614"/>
                  <a:pt x="38710" y="140681"/>
                  <a:pt x="36576" y="140681"/>
                </a:cubicBezTo>
                <a:cubicBezTo>
                  <a:pt x="34443" y="140681"/>
                  <a:pt x="33376" y="139614"/>
                  <a:pt x="33376" y="137481"/>
                </a:cubicBezTo>
                <a:cubicBezTo>
                  <a:pt x="33376" y="135347"/>
                  <a:pt x="34443" y="134280"/>
                  <a:pt x="36576" y="134280"/>
                </a:cubicBezTo>
                <a:close/>
                <a:moveTo>
                  <a:pt x="89840" y="134052"/>
                </a:moveTo>
                <a:cubicBezTo>
                  <a:pt x="91974" y="134052"/>
                  <a:pt x="93041" y="135118"/>
                  <a:pt x="93041" y="137252"/>
                </a:cubicBezTo>
                <a:cubicBezTo>
                  <a:pt x="93041" y="139386"/>
                  <a:pt x="91974" y="140452"/>
                  <a:pt x="89840" y="140452"/>
                </a:cubicBezTo>
                <a:cubicBezTo>
                  <a:pt x="87707" y="140452"/>
                  <a:pt x="86640" y="139386"/>
                  <a:pt x="86640" y="137252"/>
                </a:cubicBezTo>
                <a:cubicBezTo>
                  <a:pt x="86640" y="135118"/>
                  <a:pt x="87707" y="134052"/>
                  <a:pt x="89840" y="134052"/>
                </a:cubicBezTo>
                <a:close/>
                <a:moveTo>
                  <a:pt x="75667" y="126508"/>
                </a:moveTo>
                <a:cubicBezTo>
                  <a:pt x="77801" y="126508"/>
                  <a:pt x="78867" y="127575"/>
                  <a:pt x="78867" y="129708"/>
                </a:cubicBezTo>
                <a:cubicBezTo>
                  <a:pt x="78867" y="131842"/>
                  <a:pt x="77801" y="132909"/>
                  <a:pt x="75667" y="132909"/>
                </a:cubicBezTo>
                <a:cubicBezTo>
                  <a:pt x="73533" y="132909"/>
                  <a:pt x="72467" y="131842"/>
                  <a:pt x="72467" y="129708"/>
                </a:cubicBezTo>
                <a:cubicBezTo>
                  <a:pt x="72467" y="127575"/>
                  <a:pt x="73533" y="126508"/>
                  <a:pt x="75667" y="126508"/>
                </a:cubicBezTo>
                <a:close/>
                <a:moveTo>
                  <a:pt x="52807" y="126508"/>
                </a:moveTo>
                <a:cubicBezTo>
                  <a:pt x="54941" y="126508"/>
                  <a:pt x="56007" y="127575"/>
                  <a:pt x="56007" y="129708"/>
                </a:cubicBezTo>
                <a:cubicBezTo>
                  <a:pt x="56007" y="131842"/>
                  <a:pt x="54941" y="132909"/>
                  <a:pt x="52807" y="132909"/>
                </a:cubicBezTo>
                <a:cubicBezTo>
                  <a:pt x="52197" y="133366"/>
                  <a:pt x="51435" y="133594"/>
                  <a:pt x="50521" y="133594"/>
                </a:cubicBezTo>
                <a:cubicBezTo>
                  <a:pt x="48387" y="133594"/>
                  <a:pt x="47321" y="132528"/>
                  <a:pt x="47321" y="130394"/>
                </a:cubicBezTo>
                <a:cubicBezTo>
                  <a:pt x="47321" y="128260"/>
                  <a:pt x="48387" y="127194"/>
                  <a:pt x="50521" y="127194"/>
                </a:cubicBezTo>
                <a:cubicBezTo>
                  <a:pt x="51131" y="126736"/>
                  <a:pt x="51893" y="126508"/>
                  <a:pt x="52807" y="126508"/>
                </a:cubicBezTo>
                <a:close/>
                <a:moveTo>
                  <a:pt x="64923" y="125136"/>
                </a:moveTo>
                <a:cubicBezTo>
                  <a:pt x="67056" y="125136"/>
                  <a:pt x="68123" y="126203"/>
                  <a:pt x="68123" y="128337"/>
                </a:cubicBezTo>
                <a:cubicBezTo>
                  <a:pt x="68123" y="130470"/>
                  <a:pt x="67056" y="131537"/>
                  <a:pt x="64923" y="131537"/>
                </a:cubicBezTo>
                <a:cubicBezTo>
                  <a:pt x="62789" y="131537"/>
                  <a:pt x="61722" y="130470"/>
                  <a:pt x="61722" y="128337"/>
                </a:cubicBezTo>
                <a:cubicBezTo>
                  <a:pt x="61722" y="126203"/>
                  <a:pt x="62789" y="125136"/>
                  <a:pt x="64923" y="125136"/>
                </a:cubicBezTo>
                <a:close/>
                <a:moveTo>
                  <a:pt x="86411" y="122850"/>
                </a:moveTo>
                <a:cubicBezTo>
                  <a:pt x="88545" y="122850"/>
                  <a:pt x="89612" y="123917"/>
                  <a:pt x="89612" y="126051"/>
                </a:cubicBezTo>
                <a:cubicBezTo>
                  <a:pt x="89612" y="128184"/>
                  <a:pt x="88545" y="129251"/>
                  <a:pt x="86411" y="129251"/>
                </a:cubicBezTo>
                <a:cubicBezTo>
                  <a:pt x="84278" y="129251"/>
                  <a:pt x="83211" y="128184"/>
                  <a:pt x="83211" y="126051"/>
                </a:cubicBezTo>
                <a:cubicBezTo>
                  <a:pt x="83211" y="123917"/>
                  <a:pt x="84278" y="122850"/>
                  <a:pt x="86411" y="122850"/>
                </a:cubicBezTo>
                <a:close/>
                <a:moveTo>
                  <a:pt x="60122" y="113935"/>
                </a:moveTo>
                <a:cubicBezTo>
                  <a:pt x="62256" y="113935"/>
                  <a:pt x="63323" y="115002"/>
                  <a:pt x="63323" y="117135"/>
                </a:cubicBezTo>
                <a:cubicBezTo>
                  <a:pt x="63323" y="119269"/>
                  <a:pt x="62256" y="120336"/>
                  <a:pt x="60122" y="120336"/>
                </a:cubicBezTo>
                <a:cubicBezTo>
                  <a:pt x="57989" y="120336"/>
                  <a:pt x="56922" y="119269"/>
                  <a:pt x="56922" y="117135"/>
                </a:cubicBezTo>
                <a:cubicBezTo>
                  <a:pt x="56922" y="115002"/>
                  <a:pt x="57989" y="113935"/>
                  <a:pt x="60122" y="113935"/>
                </a:cubicBezTo>
                <a:close/>
                <a:moveTo>
                  <a:pt x="68809" y="112792"/>
                </a:moveTo>
                <a:cubicBezTo>
                  <a:pt x="70943" y="112792"/>
                  <a:pt x="72009" y="113859"/>
                  <a:pt x="72009" y="115992"/>
                </a:cubicBezTo>
                <a:cubicBezTo>
                  <a:pt x="72009" y="118126"/>
                  <a:pt x="70943" y="119193"/>
                  <a:pt x="68809" y="119193"/>
                </a:cubicBezTo>
                <a:cubicBezTo>
                  <a:pt x="66675" y="119193"/>
                  <a:pt x="65609" y="118126"/>
                  <a:pt x="65609" y="115992"/>
                </a:cubicBezTo>
                <a:cubicBezTo>
                  <a:pt x="65609" y="113859"/>
                  <a:pt x="66675" y="112792"/>
                  <a:pt x="68809" y="112792"/>
                </a:cubicBezTo>
                <a:close/>
                <a:moveTo>
                  <a:pt x="65837" y="101819"/>
                </a:moveTo>
                <a:cubicBezTo>
                  <a:pt x="67971" y="101819"/>
                  <a:pt x="69038" y="102886"/>
                  <a:pt x="69038" y="105019"/>
                </a:cubicBezTo>
                <a:cubicBezTo>
                  <a:pt x="69038" y="107153"/>
                  <a:pt x="67971" y="108220"/>
                  <a:pt x="65837" y="108220"/>
                </a:cubicBezTo>
                <a:cubicBezTo>
                  <a:pt x="63704" y="108220"/>
                  <a:pt x="62637" y="107153"/>
                  <a:pt x="62637" y="105019"/>
                </a:cubicBezTo>
                <a:cubicBezTo>
                  <a:pt x="62637" y="102886"/>
                  <a:pt x="63704" y="101819"/>
                  <a:pt x="65837" y="101819"/>
                </a:cubicBezTo>
                <a:close/>
                <a:moveTo>
                  <a:pt x="66752" y="80331"/>
                </a:moveTo>
                <a:cubicBezTo>
                  <a:pt x="68885" y="80331"/>
                  <a:pt x="69952" y="81397"/>
                  <a:pt x="69952" y="83531"/>
                </a:cubicBezTo>
                <a:cubicBezTo>
                  <a:pt x="69952" y="85665"/>
                  <a:pt x="68885" y="86731"/>
                  <a:pt x="66752" y="86731"/>
                </a:cubicBezTo>
                <a:cubicBezTo>
                  <a:pt x="64618" y="86731"/>
                  <a:pt x="63551" y="85665"/>
                  <a:pt x="63551" y="83531"/>
                </a:cubicBezTo>
                <a:cubicBezTo>
                  <a:pt x="63551" y="81397"/>
                  <a:pt x="64618" y="80331"/>
                  <a:pt x="66752" y="80331"/>
                </a:cubicBezTo>
                <a:close/>
                <a:moveTo>
                  <a:pt x="57836" y="71872"/>
                </a:moveTo>
                <a:cubicBezTo>
                  <a:pt x="59970" y="71872"/>
                  <a:pt x="61037" y="72939"/>
                  <a:pt x="61037" y="75073"/>
                </a:cubicBezTo>
                <a:cubicBezTo>
                  <a:pt x="61037" y="77206"/>
                  <a:pt x="59970" y="78273"/>
                  <a:pt x="57836" y="78273"/>
                </a:cubicBezTo>
                <a:cubicBezTo>
                  <a:pt x="55703" y="78273"/>
                  <a:pt x="54636" y="77206"/>
                  <a:pt x="54636" y="75073"/>
                </a:cubicBezTo>
                <a:cubicBezTo>
                  <a:pt x="54636" y="72939"/>
                  <a:pt x="55703" y="71872"/>
                  <a:pt x="57836" y="71872"/>
                </a:cubicBezTo>
                <a:close/>
                <a:moveTo>
                  <a:pt x="72009" y="70044"/>
                </a:moveTo>
                <a:cubicBezTo>
                  <a:pt x="74143" y="70044"/>
                  <a:pt x="75210" y="71110"/>
                  <a:pt x="75210" y="73244"/>
                </a:cubicBezTo>
                <a:cubicBezTo>
                  <a:pt x="75210" y="75378"/>
                  <a:pt x="74143" y="76444"/>
                  <a:pt x="72009" y="76444"/>
                </a:cubicBezTo>
                <a:cubicBezTo>
                  <a:pt x="69876" y="76444"/>
                  <a:pt x="68809" y="75378"/>
                  <a:pt x="68809" y="73244"/>
                </a:cubicBezTo>
                <a:cubicBezTo>
                  <a:pt x="68809" y="71110"/>
                  <a:pt x="69876" y="70044"/>
                  <a:pt x="72009" y="70044"/>
                </a:cubicBezTo>
                <a:close/>
                <a:moveTo>
                  <a:pt x="87326" y="66843"/>
                </a:moveTo>
                <a:cubicBezTo>
                  <a:pt x="89459" y="66843"/>
                  <a:pt x="90526" y="67910"/>
                  <a:pt x="90526" y="70044"/>
                </a:cubicBezTo>
                <a:cubicBezTo>
                  <a:pt x="90526" y="72177"/>
                  <a:pt x="89459" y="73244"/>
                  <a:pt x="87326" y="73244"/>
                </a:cubicBezTo>
                <a:cubicBezTo>
                  <a:pt x="85192" y="73244"/>
                  <a:pt x="84125" y="72177"/>
                  <a:pt x="84125" y="70044"/>
                </a:cubicBezTo>
                <a:cubicBezTo>
                  <a:pt x="84125" y="67910"/>
                  <a:pt x="85192" y="66843"/>
                  <a:pt x="87326" y="66843"/>
                </a:cubicBezTo>
                <a:close/>
                <a:moveTo>
                  <a:pt x="44806" y="66157"/>
                </a:moveTo>
                <a:cubicBezTo>
                  <a:pt x="46940" y="66157"/>
                  <a:pt x="48006" y="67224"/>
                  <a:pt x="48006" y="69358"/>
                </a:cubicBezTo>
                <a:cubicBezTo>
                  <a:pt x="48006" y="71491"/>
                  <a:pt x="46940" y="72558"/>
                  <a:pt x="44806" y="72558"/>
                </a:cubicBezTo>
                <a:cubicBezTo>
                  <a:pt x="42672" y="72558"/>
                  <a:pt x="41606" y="71491"/>
                  <a:pt x="41606" y="69358"/>
                </a:cubicBezTo>
                <a:cubicBezTo>
                  <a:pt x="41606" y="67224"/>
                  <a:pt x="42672" y="66157"/>
                  <a:pt x="44806" y="66157"/>
                </a:cubicBezTo>
                <a:close/>
                <a:moveTo>
                  <a:pt x="16002" y="49927"/>
                </a:moveTo>
                <a:cubicBezTo>
                  <a:pt x="17069" y="62881"/>
                  <a:pt x="17222" y="81321"/>
                  <a:pt x="16460" y="105248"/>
                </a:cubicBezTo>
                <a:cubicBezTo>
                  <a:pt x="16002" y="115611"/>
                  <a:pt x="15774" y="122317"/>
                  <a:pt x="15774" y="125365"/>
                </a:cubicBezTo>
                <a:cubicBezTo>
                  <a:pt x="15926" y="134661"/>
                  <a:pt x="15850" y="141976"/>
                  <a:pt x="15545" y="147310"/>
                </a:cubicBezTo>
                <a:lnTo>
                  <a:pt x="15545" y="148911"/>
                </a:lnTo>
                <a:lnTo>
                  <a:pt x="16460" y="148911"/>
                </a:lnTo>
                <a:cubicBezTo>
                  <a:pt x="17526" y="138395"/>
                  <a:pt x="21794" y="127117"/>
                  <a:pt x="29261" y="115078"/>
                </a:cubicBezTo>
                <a:cubicBezTo>
                  <a:pt x="36272" y="103495"/>
                  <a:pt x="43815" y="95875"/>
                  <a:pt x="51893" y="92218"/>
                </a:cubicBezTo>
                <a:cubicBezTo>
                  <a:pt x="42139" y="87646"/>
                  <a:pt x="34481" y="82121"/>
                  <a:pt x="28918" y="75644"/>
                </a:cubicBezTo>
                <a:cubicBezTo>
                  <a:pt x="23356" y="69167"/>
                  <a:pt x="19050" y="60595"/>
                  <a:pt x="16002" y="49927"/>
                </a:cubicBezTo>
                <a:close/>
                <a:moveTo>
                  <a:pt x="14402" y="46269"/>
                </a:moveTo>
                <a:lnTo>
                  <a:pt x="14402" y="47184"/>
                </a:lnTo>
                <a:cubicBezTo>
                  <a:pt x="14859" y="47488"/>
                  <a:pt x="15240" y="47869"/>
                  <a:pt x="15545" y="48327"/>
                </a:cubicBezTo>
                <a:cubicBezTo>
                  <a:pt x="15545" y="47869"/>
                  <a:pt x="15621" y="47336"/>
                  <a:pt x="15774" y="46726"/>
                </a:cubicBezTo>
                <a:close/>
                <a:moveTo>
                  <a:pt x="113386" y="43755"/>
                </a:moveTo>
                <a:cubicBezTo>
                  <a:pt x="111557" y="44212"/>
                  <a:pt x="109119" y="44898"/>
                  <a:pt x="106071" y="45812"/>
                </a:cubicBezTo>
                <a:cubicBezTo>
                  <a:pt x="98298" y="48250"/>
                  <a:pt x="93041" y="49774"/>
                  <a:pt x="90297" y="50384"/>
                </a:cubicBezTo>
                <a:cubicBezTo>
                  <a:pt x="78410" y="52518"/>
                  <a:pt x="63551" y="52975"/>
                  <a:pt x="45720" y="51756"/>
                </a:cubicBezTo>
                <a:cubicBezTo>
                  <a:pt x="36729" y="51146"/>
                  <a:pt x="28880" y="50079"/>
                  <a:pt x="22175" y="48555"/>
                </a:cubicBezTo>
                <a:cubicBezTo>
                  <a:pt x="25223" y="58918"/>
                  <a:pt x="29604" y="67110"/>
                  <a:pt x="35319" y="73130"/>
                </a:cubicBezTo>
                <a:cubicBezTo>
                  <a:pt x="41034" y="79149"/>
                  <a:pt x="49149" y="84293"/>
                  <a:pt x="59665" y="88560"/>
                </a:cubicBezTo>
                <a:cubicBezTo>
                  <a:pt x="60732" y="89017"/>
                  <a:pt x="61418" y="89779"/>
                  <a:pt x="61722" y="90846"/>
                </a:cubicBezTo>
                <a:cubicBezTo>
                  <a:pt x="62180" y="91303"/>
                  <a:pt x="62484" y="91913"/>
                  <a:pt x="62637" y="92675"/>
                </a:cubicBezTo>
                <a:cubicBezTo>
                  <a:pt x="62789" y="93589"/>
                  <a:pt x="62599" y="94389"/>
                  <a:pt x="62065" y="95075"/>
                </a:cubicBezTo>
                <a:cubicBezTo>
                  <a:pt x="61532" y="95761"/>
                  <a:pt x="60808" y="96180"/>
                  <a:pt x="59894" y="96333"/>
                </a:cubicBezTo>
                <a:cubicBezTo>
                  <a:pt x="55779" y="96790"/>
                  <a:pt x="51512" y="99038"/>
                  <a:pt x="47092" y="103076"/>
                </a:cubicBezTo>
                <a:cubicBezTo>
                  <a:pt x="42672" y="107115"/>
                  <a:pt x="38558" y="112182"/>
                  <a:pt x="34748" y="118278"/>
                </a:cubicBezTo>
                <a:cubicBezTo>
                  <a:pt x="29718" y="126508"/>
                  <a:pt x="26137" y="134661"/>
                  <a:pt x="24003" y="142738"/>
                </a:cubicBezTo>
                <a:cubicBezTo>
                  <a:pt x="24918" y="142434"/>
                  <a:pt x="25832" y="142510"/>
                  <a:pt x="26747" y="142967"/>
                </a:cubicBezTo>
                <a:cubicBezTo>
                  <a:pt x="28575" y="143881"/>
                  <a:pt x="28956" y="145329"/>
                  <a:pt x="27890" y="147310"/>
                </a:cubicBezTo>
                <a:cubicBezTo>
                  <a:pt x="26670" y="149444"/>
                  <a:pt x="25985" y="150739"/>
                  <a:pt x="25832" y="151197"/>
                </a:cubicBezTo>
                <a:cubicBezTo>
                  <a:pt x="25527" y="151349"/>
                  <a:pt x="25070" y="151730"/>
                  <a:pt x="24461" y="152340"/>
                </a:cubicBezTo>
                <a:lnTo>
                  <a:pt x="22175" y="154854"/>
                </a:lnTo>
                <a:cubicBezTo>
                  <a:pt x="22022" y="155159"/>
                  <a:pt x="21794" y="155388"/>
                  <a:pt x="21489" y="155540"/>
                </a:cubicBezTo>
                <a:cubicBezTo>
                  <a:pt x="27432" y="160417"/>
                  <a:pt x="37034" y="163922"/>
                  <a:pt x="50292" y="166056"/>
                </a:cubicBezTo>
                <a:cubicBezTo>
                  <a:pt x="64313" y="168189"/>
                  <a:pt x="76353" y="168113"/>
                  <a:pt x="86411" y="165827"/>
                </a:cubicBezTo>
                <a:cubicBezTo>
                  <a:pt x="90221" y="165065"/>
                  <a:pt x="95174" y="163427"/>
                  <a:pt x="101270" y="160912"/>
                </a:cubicBezTo>
                <a:cubicBezTo>
                  <a:pt x="107366" y="158397"/>
                  <a:pt x="111481" y="156759"/>
                  <a:pt x="113615" y="155997"/>
                </a:cubicBezTo>
                <a:cubicBezTo>
                  <a:pt x="108433" y="121250"/>
                  <a:pt x="95860" y="100143"/>
                  <a:pt x="75896" y="92675"/>
                </a:cubicBezTo>
                <a:cubicBezTo>
                  <a:pt x="75286" y="92523"/>
                  <a:pt x="74753" y="92142"/>
                  <a:pt x="74295" y="91532"/>
                </a:cubicBezTo>
                <a:cubicBezTo>
                  <a:pt x="73533" y="91227"/>
                  <a:pt x="73000" y="90618"/>
                  <a:pt x="72695" y="89703"/>
                </a:cubicBezTo>
                <a:cubicBezTo>
                  <a:pt x="71933" y="87722"/>
                  <a:pt x="72543" y="86350"/>
                  <a:pt x="74524" y="85588"/>
                </a:cubicBezTo>
                <a:cubicBezTo>
                  <a:pt x="83058" y="82236"/>
                  <a:pt x="91631" y="76140"/>
                  <a:pt x="100242" y="67300"/>
                </a:cubicBezTo>
                <a:cubicBezTo>
                  <a:pt x="108852" y="58461"/>
                  <a:pt x="113234" y="50613"/>
                  <a:pt x="113386" y="43755"/>
                </a:cubicBezTo>
                <a:close/>
                <a:moveTo>
                  <a:pt x="123216" y="41240"/>
                </a:moveTo>
                <a:cubicBezTo>
                  <a:pt x="122759" y="42154"/>
                  <a:pt x="121997" y="42612"/>
                  <a:pt x="120930" y="42612"/>
                </a:cubicBezTo>
                <a:lnTo>
                  <a:pt x="119787" y="42612"/>
                </a:lnTo>
                <a:cubicBezTo>
                  <a:pt x="120244" y="51451"/>
                  <a:pt x="115215" y="61204"/>
                  <a:pt x="104699" y="71872"/>
                </a:cubicBezTo>
                <a:cubicBezTo>
                  <a:pt x="97994" y="78730"/>
                  <a:pt x="90678" y="84369"/>
                  <a:pt x="82754" y="88789"/>
                </a:cubicBezTo>
                <a:cubicBezTo>
                  <a:pt x="99822" y="97171"/>
                  <a:pt x="111481" y="115230"/>
                  <a:pt x="117729" y="142967"/>
                </a:cubicBezTo>
                <a:cubicBezTo>
                  <a:pt x="118187" y="137176"/>
                  <a:pt x="118491" y="129556"/>
                  <a:pt x="118644" y="120107"/>
                </a:cubicBezTo>
                <a:cubicBezTo>
                  <a:pt x="118949" y="101819"/>
                  <a:pt x="119253" y="90618"/>
                  <a:pt x="119558" y="86503"/>
                </a:cubicBezTo>
                <a:cubicBezTo>
                  <a:pt x="119863" y="83455"/>
                  <a:pt x="120358" y="78959"/>
                  <a:pt x="121044" y="73015"/>
                </a:cubicBezTo>
                <a:cubicBezTo>
                  <a:pt x="121730" y="67072"/>
                  <a:pt x="122149" y="63719"/>
                  <a:pt x="122301" y="62957"/>
                </a:cubicBezTo>
                <a:lnTo>
                  <a:pt x="122301" y="46726"/>
                </a:lnTo>
                <a:cubicBezTo>
                  <a:pt x="122301" y="45660"/>
                  <a:pt x="122682" y="44821"/>
                  <a:pt x="123444" y="44212"/>
                </a:cubicBezTo>
                <a:lnTo>
                  <a:pt x="123444" y="41469"/>
                </a:lnTo>
                <a:cubicBezTo>
                  <a:pt x="123444" y="41316"/>
                  <a:pt x="123368" y="41240"/>
                  <a:pt x="123216" y="41240"/>
                </a:cubicBezTo>
                <a:close/>
                <a:moveTo>
                  <a:pt x="122301" y="19066"/>
                </a:moveTo>
                <a:cubicBezTo>
                  <a:pt x="120625" y="19828"/>
                  <a:pt x="118644" y="20590"/>
                  <a:pt x="116358" y="21352"/>
                </a:cubicBezTo>
                <a:cubicBezTo>
                  <a:pt x="108585" y="23943"/>
                  <a:pt x="101956" y="25619"/>
                  <a:pt x="96470" y="26381"/>
                </a:cubicBezTo>
                <a:cubicBezTo>
                  <a:pt x="87021" y="27600"/>
                  <a:pt x="71095" y="27753"/>
                  <a:pt x="48692" y="26838"/>
                </a:cubicBezTo>
                <a:cubicBezTo>
                  <a:pt x="37110" y="26381"/>
                  <a:pt x="27661" y="25619"/>
                  <a:pt x="20346" y="24552"/>
                </a:cubicBezTo>
                <a:cubicBezTo>
                  <a:pt x="16079" y="23943"/>
                  <a:pt x="12573" y="23257"/>
                  <a:pt x="9830" y="22495"/>
                </a:cubicBezTo>
                <a:cubicBezTo>
                  <a:pt x="8763" y="22038"/>
                  <a:pt x="7773" y="21657"/>
                  <a:pt x="6858" y="21352"/>
                </a:cubicBezTo>
                <a:cubicBezTo>
                  <a:pt x="6706" y="23333"/>
                  <a:pt x="6554" y="25009"/>
                  <a:pt x="6401" y="26381"/>
                </a:cubicBezTo>
                <a:cubicBezTo>
                  <a:pt x="6401" y="28819"/>
                  <a:pt x="6477" y="30801"/>
                  <a:pt x="6630" y="32325"/>
                </a:cubicBezTo>
                <a:cubicBezTo>
                  <a:pt x="6935" y="33849"/>
                  <a:pt x="7316" y="34839"/>
                  <a:pt x="7773" y="35296"/>
                </a:cubicBezTo>
                <a:cubicBezTo>
                  <a:pt x="10516" y="38040"/>
                  <a:pt x="15469" y="40326"/>
                  <a:pt x="22632" y="42154"/>
                </a:cubicBezTo>
                <a:cubicBezTo>
                  <a:pt x="28880" y="43678"/>
                  <a:pt x="36729" y="44745"/>
                  <a:pt x="46178" y="45355"/>
                </a:cubicBezTo>
                <a:cubicBezTo>
                  <a:pt x="63551" y="46574"/>
                  <a:pt x="77801" y="46117"/>
                  <a:pt x="88926" y="43983"/>
                </a:cubicBezTo>
                <a:cubicBezTo>
                  <a:pt x="91517" y="43526"/>
                  <a:pt x="96622" y="42154"/>
                  <a:pt x="104242" y="39868"/>
                </a:cubicBezTo>
                <a:cubicBezTo>
                  <a:pt x="110948" y="37735"/>
                  <a:pt x="116358" y="36516"/>
                  <a:pt x="120473" y="36211"/>
                </a:cubicBezTo>
                <a:cubicBezTo>
                  <a:pt x="121082" y="36211"/>
                  <a:pt x="121692" y="36363"/>
                  <a:pt x="122301" y="36668"/>
                </a:cubicBezTo>
                <a:close/>
                <a:moveTo>
                  <a:pt x="88011" y="6721"/>
                </a:moveTo>
                <a:cubicBezTo>
                  <a:pt x="68809" y="5807"/>
                  <a:pt x="50673" y="6798"/>
                  <a:pt x="33605" y="9693"/>
                </a:cubicBezTo>
                <a:cubicBezTo>
                  <a:pt x="22327" y="11674"/>
                  <a:pt x="15012" y="13275"/>
                  <a:pt x="11659" y="14494"/>
                </a:cubicBezTo>
                <a:cubicBezTo>
                  <a:pt x="11049" y="14799"/>
                  <a:pt x="10364" y="15103"/>
                  <a:pt x="9602" y="15408"/>
                </a:cubicBezTo>
                <a:lnTo>
                  <a:pt x="11888" y="16323"/>
                </a:lnTo>
                <a:cubicBezTo>
                  <a:pt x="14174" y="17085"/>
                  <a:pt x="17298" y="17770"/>
                  <a:pt x="21260" y="18380"/>
                </a:cubicBezTo>
                <a:cubicBezTo>
                  <a:pt x="28423" y="19447"/>
                  <a:pt x="37643" y="20133"/>
                  <a:pt x="48921" y="20437"/>
                </a:cubicBezTo>
                <a:cubicBezTo>
                  <a:pt x="70866" y="21352"/>
                  <a:pt x="86411" y="21199"/>
                  <a:pt x="95555" y="19980"/>
                </a:cubicBezTo>
                <a:cubicBezTo>
                  <a:pt x="100737" y="19371"/>
                  <a:pt x="106985" y="17847"/>
                  <a:pt x="114300" y="15408"/>
                </a:cubicBezTo>
                <a:cubicBezTo>
                  <a:pt x="116434" y="14646"/>
                  <a:pt x="118110" y="13960"/>
                  <a:pt x="119330" y="13351"/>
                </a:cubicBezTo>
                <a:cubicBezTo>
                  <a:pt x="119482" y="13198"/>
                  <a:pt x="119711" y="13046"/>
                  <a:pt x="120015" y="12894"/>
                </a:cubicBezTo>
                <a:cubicBezTo>
                  <a:pt x="119406" y="12741"/>
                  <a:pt x="118720" y="12513"/>
                  <a:pt x="117958" y="12208"/>
                </a:cubicBezTo>
                <a:cubicBezTo>
                  <a:pt x="116129" y="11751"/>
                  <a:pt x="113958" y="11370"/>
                  <a:pt x="111443" y="11065"/>
                </a:cubicBezTo>
                <a:cubicBezTo>
                  <a:pt x="108928" y="10760"/>
                  <a:pt x="106833" y="10531"/>
                  <a:pt x="105156" y="10379"/>
                </a:cubicBezTo>
                <a:lnTo>
                  <a:pt x="97841" y="10150"/>
                </a:lnTo>
                <a:cubicBezTo>
                  <a:pt x="94488" y="9998"/>
                  <a:pt x="92202" y="9922"/>
                  <a:pt x="90983" y="9922"/>
                </a:cubicBezTo>
                <a:cubicBezTo>
                  <a:pt x="90221" y="9922"/>
                  <a:pt x="89535" y="9579"/>
                  <a:pt x="88926" y="8893"/>
                </a:cubicBezTo>
                <a:cubicBezTo>
                  <a:pt x="88316" y="8207"/>
                  <a:pt x="88011" y="7483"/>
                  <a:pt x="88011" y="6721"/>
                </a:cubicBezTo>
                <a:close/>
                <a:moveTo>
                  <a:pt x="67037" y="92"/>
                </a:moveTo>
                <a:cubicBezTo>
                  <a:pt x="79039" y="-213"/>
                  <a:pt x="91593" y="244"/>
                  <a:pt x="104699" y="1464"/>
                </a:cubicBezTo>
                <a:cubicBezTo>
                  <a:pt x="106376" y="1616"/>
                  <a:pt x="107366" y="2530"/>
                  <a:pt x="107671" y="4207"/>
                </a:cubicBezTo>
                <a:cubicBezTo>
                  <a:pt x="112395" y="4512"/>
                  <a:pt x="116434" y="5197"/>
                  <a:pt x="119787" y="6264"/>
                </a:cubicBezTo>
                <a:cubicBezTo>
                  <a:pt x="122682" y="7026"/>
                  <a:pt x="124740" y="8017"/>
                  <a:pt x="125959" y="9236"/>
                </a:cubicBezTo>
                <a:cubicBezTo>
                  <a:pt x="126569" y="9846"/>
                  <a:pt x="127026" y="10608"/>
                  <a:pt x="127331" y="11522"/>
                </a:cubicBezTo>
                <a:cubicBezTo>
                  <a:pt x="128245" y="12132"/>
                  <a:pt x="128702" y="12970"/>
                  <a:pt x="128702" y="14037"/>
                </a:cubicBezTo>
                <a:lnTo>
                  <a:pt x="128702" y="30953"/>
                </a:lnTo>
                <a:cubicBezTo>
                  <a:pt x="128855" y="31258"/>
                  <a:pt x="129007" y="31639"/>
                  <a:pt x="129159" y="32096"/>
                </a:cubicBezTo>
                <a:cubicBezTo>
                  <a:pt x="130226" y="40021"/>
                  <a:pt x="130074" y="50460"/>
                  <a:pt x="128702" y="63414"/>
                </a:cubicBezTo>
                <a:cubicBezTo>
                  <a:pt x="128550" y="70425"/>
                  <a:pt x="128283" y="83683"/>
                  <a:pt x="127902" y="103191"/>
                </a:cubicBezTo>
                <a:cubicBezTo>
                  <a:pt x="127521" y="122698"/>
                  <a:pt x="127331" y="137785"/>
                  <a:pt x="127331" y="148453"/>
                </a:cubicBezTo>
                <a:cubicBezTo>
                  <a:pt x="129007" y="148911"/>
                  <a:pt x="130302" y="149596"/>
                  <a:pt x="131217" y="150511"/>
                </a:cubicBezTo>
                <a:cubicBezTo>
                  <a:pt x="133503" y="152644"/>
                  <a:pt x="134036" y="155311"/>
                  <a:pt x="132817" y="158512"/>
                </a:cubicBezTo>
                <a:cubicBezTo>
                  <a:pt x="132817" y="158664"/>
                  <a:pt x="133350" y="161941"/>
                  <a:pt x="134417" y="168342"/>
                </a:cubicBezTo>
                <a:cubicBezTo>
                  <a:pt x="135179" y="173371"/>
                  <a:pt x="135103" y="177333"/>
                  <a:pt x="134189" y="180229"/>
                </a:cubicBezTo>
                <a:cubicBezTo>
                  <a:pt x="132665" y="185563"/>
                  <a:pt x="127407" y="190363"/>
                  <a:pt x="118415" y="194631"/>
                </a:cubicBezTo>
                <a:cubicBezTo>
                  <a:pt x="115824" y="195850"/>
                  <a:pt x="112357" y="197259"/>
                  <a:pt x="108014" y="198860"/>
                </a:cubicBezTo>
                <a:cubicBezTo>
                  <a:pt x="103671" y="200460"/>
                  <a:pt x="101042" y="201489"/>
                  <a:pt x="100127" y="201946"/>
                </a:cubicBezTo>
                <a:cubicBezTo>
                  <a:pt x="98756" y="202555"/>
                  <a:pt x="97536" y="202327"/>
                  <a:pt x="96470" y="201260"/>
                </a:cubicBezTo>
                <a:cubicBezTo>
                  <a:pt x="84735" y="203851"/>
                  <a:pt x="72162" y="204841"/>
                  <a:pt x="58751" y="204232"/>
                </a:cubicBezTo>
                <a:cubicBezTo>
                  <a:pt x="46406" y="203622"/>
                  <a:pt x="35395" y="201603"/>
                  <a:pt x="25718" y="198174"/>
                </a:cubicBezTo>
                <a:cubicBezTo>
                  <a:pt x="16041" y="194745"/>
                  <a:pt x="9221" y="189678"/>
                  <a:pt x="5258" y="182972"/>
                </a:cubicBezTo>
                <a:cubicBezTo>
                  <a:pt x="2210" y="177943"/>
                  <a:pt x="1143" y="170323"/>
                  <a:pt x="2058" y="160112"/>
                </a:cubicBezTo>
                <a:cubicBezTo>
                  <a:pt x="2058" y="159350"/>
                  <a:pt x="2363" y="158664"/>
                  <a:pt x="2972" y="158055"/>
                </a:cubicBezTo>
                <a:cubicBezTo>
                  <a:pt x="2972" y="155616"/>
                  <a:pt x="3963" y="153559"/>
                  <a:pt x="5944" y="151882"/>
                </a:cubicBezTo>
                <a:cubicBezTo>
                  <a:pt x="6858" y="151273"/>
                  <a:pt x="7849" y="150739"/>
                  <a:pt x="8916" y="150282"/>
                </a:cubicBezTo>
                <a:cubicBezTo>
                  <a:pt x="9068" y="149215"/>
                  <a:pt x="9144" y="148149"/>
                  <a:pt x="9144" y="147082"/>
                </a:cubicBezTo>
                <a:cubicBezTo>
                  <a:pt x="8992" y="140833"/>
                  <a:pt x="9068" y="133671"/>
                  <a:pt x="9373" y="125593"/>
                </a:cubicBezTo>
                <a:cubicBezTo>
                  <a:pt x="9221" y="119193"/>
                  <a:pt x="9144" y="114697"/>
                  <a:pt x="9144" y="112106"/>
                </a:cubicBezTo>
                <a:cubicBezTo>
                  <a:pt x="9144" y="109058"/>
                  <a:pt x="9183" y="103876"/>
                  <a:pt x="9259" y="96561"/>
                </a:cubicBezTo>
                <a:cubicBezTo>
                  <a:pt x="9335" y="89246"/>
                  <a:pt x="9373" y="83607"/>
                  <a:pt x="9373" y="79645"/>
                </a:cubicBezTo>
                <a:cubicBezTo>
                  <a:pt x="9373" y="75682"/>
                  <a:pt x="9259" y="70691"/>
                  <a:pt x="9030" y="64671"/>
                </a:cubicBezTo>
                <a:cubicBezTo>
                  <a:pt x="8802" y="58652"/>
                  <a:pt x="8459" y="53127"/>
                  <a:pt x="8001" y="48098"/>
                </a:cubicBezTo>
                <a:lnTo>
                  <a:pt x="8001" y="47869"/>
                </a:lnTo>
                <a:lnTo>
                  <a:pt x="8001" y="44669"/>
                </a:lnTo>
                <a:cubicBezTo>
                  <a:pt x="8001" y="44212"/>
                  <a:pt x="8078" y="43831"/>
                  <a:pt x="8230" y="43526"/>
                </a:cubicBezTo>
                <a:cubicBezTo>
                  <a:pt x="6249" y="42459"/>
                  <a:pt x="4572" y="41240"/>
                  <a:pt x="3201" y="39868"/>
                </a:cubicBezTo>
                <a:cubicBezTo>
                  <a:pt x="1829" y="38344"/>
                  <a:pt x="915" y="36211"/>
                  <a:pt x="458" y="33468"/>
                </a:cubicBezTo>
                <a:cubicBezTo>
                  <a:pt x="153" y="31486"/>
                  <a:pt x="0" y="29048"/>
                  <a:pt x="0" y="26152"/>
                </a:cubicBezTo>
                <a:cubicBezTo>
                  <a:pt x="153" y="24476"/>
                  <a:pt x="305" y="22114"/>
                  <a:pt x="458" y="19066"/>
                </a:cubicBezTo>
                <a:cubicBezTo>
                  <a:pt x="762" y="16475"/>
                  <a:pt x="915" y="14799"/>
                  <a:pt x="915" y="14037"/>
                </a:cubicBezTo>
                <a:cubicBezTo>
                  <a:pt x="915" y="11903"/>
                  <a:pt x="1982" y="10836"/>
                  <a:pt x="4115" y="10836"/>
                </a:cubicBezTo>
                <a:lnTo>
                  <a:pt x="4801" y="10836"/>
                </a:lnTo>
                <a:cubicBezTo>
                  <a:pt x="4953" y="10836"/>
                  <a:pt x="5106" y="10760"/>
                  <a:pt x="5258" y="10608"/>
                </a:cubicBezTo>
                <a:cubicBezTo>
                  <a:pt x="6477" y="9846"/>
                  <a:pt x="7849" y="9160"/>
                  <a:pt x="9373" y="8550"/>
                </a:cubicBezTo>
                <a:cubicBezTo>
                  <a:pt x="13031" y="7026"/>
                  <a:pt x="20803" y="5274"/>
                  <a:pt x="32690" y="3292"/>
                </a:cubicBezTo>
                <a:cubicBezTo>
                  <a:pt x="43587" y="1464"/>
                  <a:pt x="55036" y="397"/>
                  <a:pt x="67037" y="92"/>
                </a:cubicBezTo>
                <a:close/>
              </a:path>
            </a:pathLst>
          </a:custGeom>
          <a:solidFill>
            <a:schemeClr val="tx1">
              <a:lumMod val="65000"/>
              <a:lumOff val="35000"/>
            </a:schemeClr>
          </a:solidFill>
          <a:ln>
            <a:noFill/>
          </a:ln>
          <a:effectLst>
            <a:outerShdw blurRad="76200" dir="18900000" sy="23000" kx="-1200000" algn="bl" rotWithShape="0">
              <a:schemeClr val="tx1">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58" name="Oval 30">
            <a:extLst>
              <a:ext uri="{FF2B5EF4-FFF2-40B4-BE49-F238E27FC236}">
                <a16:creationId xmlns:a16="http://schemas.microsoft.com/office/drawing/2014/main" id="{E47C846F-53EC-401A-B841-74E87F080AC7}"/>
              </a:ext>
            </a:extLst>
          </p:cNvPr>
          <p:cNvSpPr/>
          <p:nvPr/>
        </p:nvSpPr>
        <p:spPr>
          <a:xfrm>
            <a:off x="6037520" y="4655394"/>
            <a:ext cx="116959" cy="116959"/>
          </a:xfrm>
          <a:prstGeom prst="ellipse">
            <a:avLst/>
          </a:prstGeom>
          <a:solidFill>
            <a:schemeClr val="bg1"/>
          </a:solidFill>
          <a:ln w="28575">
            <a:solidFill>
              <a:srgbClr val="05C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31">
            <a:extLst>
              <a:ext uri="{FF2B5EF4-FFF2-40B4-BE49-F238E27FC236}">
                <a16:creationId xmlns:a16="http://schemas.microsoft.com/office/drawing/2014/main" id="{8697188B-F2F9-4552-85DA-F208C4908AAF}"/>
              </a:ext>
            </a:extLst>
          </p:cNvPr>
          <p:cNvSpPr/>
          <p:nvPr/>
        </p:nvSpPr>
        <p:spPr>
          <a:xfrm>
            <a:off x="2004124" y="4379938"/>
            <a:ext cx="3602268" cy="646331"/>
          </a:xfrm>
          <a:prstGeom prst="rect">
            <a:avLst/>
          </a:prstGeom>
        </p:spPr>
        <p:txBody>
          <a:bodyPr wrap="square">
            <a:spAutoFit/>
          </a:bodyPr>
          <a:lstStyle/>
          <a:p>
            <a:pPr algn="r"/>
            <a:r>
              <a:rPr lang="en-US" altLang="zh-CN" dirty="0"/>
              <a:t>voice recognition and the automated motion of the arm</a:t>
            </a:r>
            <a:endParaRPr lang="en-US" sz="900" dirty="0">
              <a:solidFill>
                <a:schemeClr val="bg1">
                  <a:lumMod val="65000"/>
                </a:schemeClr>
              </a:solidFill>
              <a:latin typeface="Roboto" panose="02000000000000000000" pitchFamily="2" charset="0"/>
              <a:ea typeface="Roboto" panose="02000000000000000000" pitchFamily="2" charset="0"/>
            </a:endParaRPr>
          </a:p>
        </p:txBody>
      </p:sp>
      <p:sp>
        <p:nvSpPr>
          <p:cNvPr id="61" name="Oval 34">
            <a:extLst>
              <a:ext uri="{FF2B5EF4-FFF2-40B4-BE49-F238E27FC236}">
                <a16:creationId xmlns:a16="http://schemas.microsoft.com/office/drawing/2014/main" id="{86CD4BB6-448C-4470-AE34-78FAAC581625}"/>
              </a:ext>
            </a:extLst>
          </p:cNvPr>
          <p:cNvSpPr/>
          <p:nvPr/>
        </p:nvSpPr>
        <p:spPr>
          <a:xfrm>
            <a:off x="6037518" y="5888451"/>
            <a:ext cx="116959" cy="116959"/>
          </a:xfrm>
          <a:prstGeom prst="ellipse">
            <a:avLst/>
          </a:prstGeom>
          <a:solidFill>
            <a:schemeClr val="bg1"/>
          </a:solidFill>
          <a:ln w="28575">
            <a:solidFill>
              <a:srgbClr val="05C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a:extLst>
              <a:ext uri="{FF2B5EF4-FFF2-40B4-BE49-F238E27FC236}">
                <a16:creationId xmlns:a16="http://schemas.microsoft.com/office/drawing/2014/main" id="{C4DCEAF2-462E-4E7E-9162-E50C3A94D0B7}"/>
              </a:ext>
            </a:extLst>
          </p:cNvPr>
          <p:cNvSpPr/>
          <p:nvPr/>
        </p:nvSpPr>
        <p:spPr>
          <a:xfrm>
            <a:off x="4412936" y="1252683"/>
            <a:ext cx="1440459" cy="461665"/>
          </a:xfrm>
          <a:prstGeom prst="rect">
            <a:avLst/>
          </a:prstGeom>
        </p:spPr>
        <p:txBody>
          <a:bodyPr wrap="none">
            <a:spAutoFit/>
          </a:bodyPr>
          <a:lstStyle/>
          <a:p>
            <a:r>
              <a:rPr lang="en-US" altLang="zh-CN" sz="2400" b="1" dirty="0">
                <a:latin typeface="Calibri" panose="020F0502020204030204" pitchFamily="34" charset="0"/>
                <a:ea typeface="宋体" panose="02010600030101010101" pitchFamily="2" charset="-122"/>
                <a:cs typeface="Times New Roman" panose="02020603050405020304" pitchFamily="18" charset="0"/>
              </a:rPr>
              <a:t>Hardware</a:t>
            </a:r>
            <a:endParaRPr lang="zh-CN" altLang="en-US" sz="2400" dirty="0"/>
          </a:p>
        </p:txBody>
      </p:sp>
      <p:sp>
        <p:nvSpPr>
          <p:cNvPr id="3" name="矩形 2">
            <a:extLst>
              <a:ext uri="{FF2B5EF4-FFF2-40B4-BE49-F238E27FC236}">
                <a16:creationId xmlns:a16="http://schemas.microsoft.com/office/drawing/2014/main" id="{7741F633-27C5-4344-B5B6-CE011BF91C82}"/>
              </a:ext>
            </a:extLst>
          </p:cNvPr>
          <p:cNvSpPr/>
          <p:nvPr/>
        </p:nvSpPr>
        <p:spPr>
          <a:xfrm>
            <a:off x="6338603" y="1266405"/>
            <a:ext cx="1340047" cy="461665"/>
          </a:xfrm>
          <a:prstGeom prst="rect">
            <a:avLst/>
          </a:prstGeom>
        </p:spPr>
        <p:txBody>
          <a:bodyPr wrap="none">
            <a:spAutoFit/>
          </a:bodyPr>
          <a:lstStyle/>
          <a:p>
            <a:r>
              <a:rPr lang="en-US" altLang="zh-CN" sz="2400" b="1" dirty="0">
                <a:latin typeface="Calibri" panose="020F0502020204030204" pitchFamily="34" charset="0"/>
                <a:ea typeface="宋体" panose="02010600030101010101" pitchFamily="2" charset="-122"/>
                <a:cs typeface="Times New Roman" panose="02020603050405020304" pitchFamily="18" charset="0"/>
              </a:rPr>
              <a:t>Software</a:t>
            </a:r>
            <a:endParaRPr lang="zh-CN" altLang="en-US" sz="2400" dirty="0"/>
          </a:p>
        </p:txBody>
      </p:sp>
      <p:sp>
        <p:nvSpPr>
          <p:cNvPr id="8" name="矩形 7">
            <a:extLst>
              <a:ext uri="{FF2B5EF4-FFF2-40B4-BE49-F238E27FC236}">
                <a16:creationId xmlns:a16="http://schemas.microsoft.com/office/drawing/2014/main" id="{4B37053B-0C93-4B73-B4AF-BC92609AEFE8}"/>
              </a:ext>
            </a:extLst>
          </p:cNvPr>
          <p:cNvSpPr/>
          <p:nvPr/>
        </p:nvSpPr>
        <p:spPr>
          <a:xfrm>
            <a:off x="4353343" y="6106588"/>
            <a:ext cx="3602268" cy="369332"/>
          </a:xfrm>
          <a:prstGeom prst="rect">
            <a:avLst/>
          </a:prstGeom>
        </p:spPr>
        <p:txBody>
          <a:bodyPr wrap="none">
            <a:spAutoFit/>
          </a:bodyPr>
          <a:lstStyle/>
          <a:p>
            <a:r>
              <a:rPr lang="en-US" altLang="zh-CN" dirty="0"/>
              <a:t>the final version of our product</a:t>
            </a:r>
            <a:endParaRPr lang="zh-CN" altLang="en-US" dirty="0"/>
          </a:p>
        </p:txBody>
      </p:sp>
      <p:pic>
        <p:nvPicPr>
          <p:cNvPr id="5" name="图片 4">
            <a:extLst>
              <a:ext uri="{FF2B5EF4-FFF2-40B4-BE49-F238E27FC236}">
                <a16:creationId xmlns:a16="http://schemas.microsoft.com/office/drawing/2014/main" id="{3486886E-92B6-4EE9-95C3-75AB207F9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463" y="1714348"/>
            <a:ext cx="2903509" cy="2057118"/>
          </a:xfrm>
          <a:prstGeom prst="rect">
            <a:avLst/>
          </a:prstGeom>
        </p:spPr>
      </p:pic>
    </p:spTree>
    <p:extLst>
      <p:ext uri="{BB962C8B-B14F-4D97-AF65-F5344CB8AC3E}">
        <p14:creationId xmlns:p14="http://schemas.microsoft.com/office/powerpoint/2010/main" val="303111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up)">
                                      <p:cBhvr>
                                        <p:cTn id="21" dur="400"/>
                                        <p:tgtEl>
                                          <p:spTgt spid="48"/>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400" fill="hold"/>
                                        <p:tgtEl>
                                          <p:spTgt spid="49"/>
                                        </p:tgtEl>
                                        <p:attrNameLst>
                                          <p:attrName>ppt_w</p:attrName>
                                        </p:attrNameLst>
                                      </p:cBhvr>
                                      <p:tavLst>
                                        <p:tav tm="0">
                                          <p:val>
                                            <p:fltVal val="0"/>
                                          </p:val>
                                        </p:tav>
                                        <p:tav tm="100000">
                                          <p:val>
                                            <p:strVal val="#ppt_w"/>
                                          </p:val>
                                        </p:tav>
                                      </p:tavLst>
                                    </p:anim>
                                    <p:anim calcmode="lin" valueType="num">
                                      <p:cBhvr>
                                        <p:cTn id="26" dur="400" fill="hold"/>
                                        <p:tgtEl>
                                          <p:spTgt spid="49"/>
                                        </p:tgtEl>
                                        <p:attrNameLst>
                                          <p:attrName>ppt_h</p:attrName>
                                        </p:attrNameLst>
                                      </p:cBhvr>
                                      <p:tavLst>
                                        <p:tav tm="0">
                                          <p:val>
                                            <p:fltVal val="0"/>
                                          </p:val>
                                        </p:tav>
                                        <p:tav tm="100000">
                                          <p:val>
                                            <p:strVal val="#ppt_h"/>
                                          </p:val>
                                        </p:tav>
                                      </p:tavLst>
                                    </p:anim>
                                    <p:animEffect transition="in" filter="fade">
                                      <p:cBhvr>
                                        <p:cTn id="27" dur="400"/>
                                        <p:tgtEl>
                                          <p:spTgt spid="49"/>
                                        </p:tgtEl>
                                      </p:cBhvr>
                                    </p:animEffect>
                                  </p:childTnLst>
                                </p:cTn>
                              </p:par>
                            </p:childTnLst>
                          </p:cTn>
                        </p:par>
                        <p:par>
                          <p:cTn id="28" fill="hold">
                            <p:stCondLst>
                              <p:cond delay="1300"/>
                            </p:stCondLst>
                            <p:childTnLst>
                              <p:par>
                                <p:cTn id="29" presetID="22" presetClass="entr" presetSubtype="2"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right)">
                                      <p:cBhvr>
                                        <p:cTn id="31" dur="400"/>
                                        <p:tgtEl>
                                          <p:spTgt spid="50"/>
                                        </p:tgtEl>
                                      </p:cBhvr>
                                    </p:animEffect>
                                  </p:childTnLst>
                                </p:cTn>
                              </p:par>
                            </p:childTnLst>
                          </p:cTn>
                        </p:par>
                        <p:par>
                          <p:cTn id="32" fill="hold">
                            <p:stCondLst>
                              <p:cond delay="1700"/>
                            </p:stCondLst>
                            <p:childTnLst>
                              <p:par>
                                <p:cTn id="33" presetID="53" presetClass="entr" presetSubtype="16"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p:cTn id="35" dur="400" fill="hold"/>
                                        <p:tgtEl>
                                          <p:spTgt spid="51"/>
                                        </p:tgtEl>
                                        <p:attrNameLst>
                                          <p:attrName>ppt_w</p:attrName>
                                        </p:attrNameLst>
                                      </p:cBhvr>
                                      <p:tavLst>
                                        <p:tav tm="0">
                                          <p:val>
                                            <p:fltVal val="0"/>
                                          </p:val>
                                        </p:tav>
                                        <p:tav tm="100000">
                                          <p:val>
                                            <p:strVal val="#ppt_w"/>
                                          </p:val>
                                        </p:tav>
                                      </p:tavLst>
                                    </p:anim>
                                    <p:anim calcmode="lin" valueType="num">
                                      <p:cBhvr>
                                        <p:cTn id="36" dur="400" fill="hold"/>
                                        <p:tgtEl>
                                          <p:spTgt spid="51"/>
                                        </p:tgtEl>
                                        <p:attrNameLst>
                                          <p:attrName>ppt_h</p:attrName>
                                        </p:attrNameLst>
                                      </p:cBhvr>
                                      <p:tavLst>
                                        <p:tav tm="0">
                                          <p:val>
                                            <p:fltVal val="0"/>
                                          </p:val>
                                        </p:tav>
                                        <p:tav tm="100000">
                                          <p:val>
                                            <p:strVal val="#ppt_h"/>
                                          </p:val>
                                        </p:tav>
                                      </p:tavLst>
                                    </p:anim>
                                    <p:animEffect transition="in" filter="fade">
                                      <p:cBhvr>
                                        <p:cTn id="37" dur="400"/>
                                        <p:tgtEl>
                                          <p:spTgt spid="51"/>
                                        </p:tgtEl>
                                      </p:cBhvr>
                                    </p:animEffect>
                                  </p:childTnLst>
                                </p:cTn>
                              </p:par>
                            </p:childTnLst>
                          </p:cTn>
                        </p:par>
                        <p:par>
                          <p:cTn id="38" fill="hold">
                            <p:stCondLst>
                              <p:cond delay="2100"/>
                            </p:stCondLst>
                            <p:childTnLst>
                              <p:par>
                                <p:cTn id="39" presetID="22" presetClass="entr" presetSubtype="8"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400"/>
                                        <p:tgtEl>
                                          <p:spTgt spid="52"/>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 calcmode="lin" valueType="num">
                                      <p:cBhvr>
                                        <p:cTn id="45" dur="400" fill="hold"/>
                                        <p:tgtEl>
                                          <p:spTgt spid="58"/>
                                        </p:tgtEl>
                                        <p:attrNameLst>
                                          <p:attrName>ppt_w</p:attrName>
                                        </p:attrNameLst>
                                      </p:cBhvr>
                                      <p:tavLst>
                                        <p:tav tm="0">
                                          <p:val>
                                            <p:fltVal val="0"/>
                                          </p:val>
                                        </p:tav>
                                        <p:tav tm="100000">
                                          <p:val>
                                            <p:strVal val="#ppt_w"/>
                                          </p:val>
                                        </p:tav>
                                      </p:tavLst>
                                    </p:anim>
                                    <p:anim calcmode="lin" valueType="num">
                                      <p:cBhvr>
                                        <p:cTn id="46" dur="400" fill="hold"/>
                                        <p:tgtEl>
                                          <p:spTgt spid="58"/>
                                        </p:tgtEl>
                                        <p:attrNameLst>
                                          <p:attrName>ppt_h</p:attrName>
                                        </p:attrNameLst>
                                      </p:cBhvr>
                                      <p:tavLst>
                                        <p:tav tm="0">
                                          <p:val>
                                            <p:fltVal val="0"/>
                                          </p:val>
                                        </p:tav>
                                        <p:tav tm="100000">
                                          <p:val>
                                            <p:strVal val="#ppt_h"/>
                                          </p:val>
                                        </p:tav>
                                      </p:tavLst>
                                    </p:anim>
                                    <p:animEffect transition="in" filter="fade">
                                      <p:cBhvr>
                                        <p:cTn id="47" dur="400"/>
                                        <p:tgtEl>
                                          <p:spTgt spid="58"/>
                                        </p:tgtEl>
                                      </p:cBhvr>
                                    </p:animEffect>
                                  </p:childTnLst>
                                </p:cTn>
                              </p:par>
                            </p:childTnLst>
                          </p:cTn>
                        </p:par>
                        <p:par>
                          <p:cTn id="48" fill="hold">
                            <p:stCondLst>
                              <p:cond delay="2900"/>
                            </p:stCondLst>
                            <p:childTnLst>
                              <p:par>
                                <p:cTn id="49" presetID="42" presetClass="entr" presetSubtype="0"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400"/>
                                        <p:tgtEl>
                                          <p:spTgt spid="54"/>
                                        </p:tgtEl>
                                      </p:cBhvr>
                                    </p:animEffect>
                                    <p:anim calcmode="lin" valueType="num">
                                      <p:cBhvr>
                                        <p:cTn id="52" dur="400" fill="hold"/>
                                        <p:tgtEl>
                                          <p:spTgt spid="54"/>
                                        </p:tgtEl>
                                        <p:attrNameLst>
                                          <p:attrName>ppt_x</p:attrName>
                                        </p:attrNameLst>
                                      </p:cBhvr>
                                      <p:tavLst>
                                        <p:tav tm="0">
                                          <p:val>
                                            <p:strVal val="#ppt_x"/>
                                          </p:val>
                                        </p:tav>
                                        <p:tav tm="100000">
                                          <p:val>
                                            <p:strVal val="#ppt_x"/>
                                          </p:val>
                                        </p:tav>
                                      </p:tavLst>
                                    </p:anim>
                                    <p:anim calcmode="lin" valueType="num">
                                      <p:cBhvr>
                                        <p:cTn id="53" dur="400" fill="hold"/>
                                        <p:tgtEl>
                                          <p:spTgt spid="54"/>
                                        </p:tgtEl>
                                        <p:attrNameLst>
                                          <p:attrName>ppt_y</p:attrName>
                                        </p:attrNameLst>
                                      </p:cBhvr>
                                      <p:tavLst>
                                        <p:tav tm="0">
                                          <p:val>
                                            <p:strVal val="#ppt_y+.1"/>
                                          </p:val>
                                        </p:tav>
                                        <p:tav tm="100000">
                                          <p:val>
                                            <p:strVal val="#ppt_y"/>
                                          </p:val>
                                        </p:tav>
                                      </p:tavLst>
                                    </p:anim>
                                  </p:childTnLst>
                                </p:cTn>
                              </p:par>
                            </p:childTnLst>
                          </p:cTn>
                        </p:par>
                        <p:par>
                          <p:cTn id="54" fill="hold">
                            <p:stCondLst>
                              <p:cond delay="3300"/>
                            </p:stCondLst>
                            <p:childTnLst>
                              <p:par>
                                <p:cTn id="55" presetID="22" presetClass="entr" presetSubtype="2" fill="hold" grpId="0" nodeType="after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right)">
                                      <p:cBhvr>
                                        <p:cTn id="57" dur="400"/>
                                        <p:tgtEl>
                                          <p:spTgt spid="59"/>
                                        </p:tgtEl>
                                      </p:cBhvr>
                                    </p:animEffect>
                                  </p:childTnLst>
                                </p:cTn>
                              </p:par>
                            </p:childTnLst>
                          </p:cTn>
                        </p:par>
                        <p:par>
                          <p:cTn id="58" fill="hold">
                            <p:stCondLst>
                              <p:cond delay="3700"/>
                            </p:stCondLst>
                            <p:childTnLst>
                              <p:par>
                                <p:cTn id="59" presetID="53" presetClass="entr" presetSubtype="16" fill="hold" grpId="0" nodeType="afterEffect">
                                  <p:stCondLst>
                                    <p:cond delay="0"/>
                                  </p:stCondLst>
                                  <p:childTnLst>
                                    <p:set>
                                      <p:cBhvr>
                                        <p:cTn id="60" dur="1" fill="hold">
                                          <p:stCondLst>
                                            <p:cond delay="0"/>
                                          </p:stCondLst>
                                        </p:cTn>
                                        <p:tgtEl>
                                          <p:spTgt spid="61"/>
                                        </p:tgtEl>
                                        <p:attrNameLst>
                                          <p:attrName>style.visibility</p:attrName>
                                        </p:attrNameLst>
                                      </p:cBhvr>
                                      <p:to>
                                        <p:strVal val="visible"/>
                                      </p:to>
                                    </p:set>
                                    <p:anim calcmode="lin" valueType="num">
                                      <p:cBhvr>
                                        <p:cTn id="61" dur="400" fill="hold"/>
                                        <p:tgtEl>
                                          <p:spTgt spid="61"/>
                                        </p:tgtEl>
                                        <p:attrNameLst>
                                          <p:attrName>ppt_w</p:attrName>
                                        </p:attrNameLst>
                                      </p:cBhvr>
                                      <p:tavLst>
                                        <p:tav tm="0">
                                          <p:val>
                                            <p:fltVal val="0"/>
                                          </p:val>
                                        </p:tav>
                                        <p:tav tm="100000">
                                          <p:val>
                                            <p:strVal val="#ppt_w"/>
                                          </p:val>
                                        </p:tav>
                                      </p:tavLst>
                                    </p:anim>
                                    <p:anim calcmode="lin" valueType="num">
                                      <p:cBhvr>
                                        <p:cTn id="62" dur="400" fill="hold"/>
                                        <p:tgtEl>
                                          <p:spTgt spid="61"/>
                                        </p:tgtEl>
                                        <p:attrNameLst>
                                          <p:attrName>ppt_h</p:attrName>
                                        </p:attrNameLst>
                                      </p:cBhvr>
                                      <p:tavLst>
                                        <p:tav tm="0">
                                          <p:val>
                                            <p:fltVal val="0"/>
                                          </p:val>
                                        </p:tav>
                                        <p:tav tm="100000">
                                          <p:val>
                                            <p:strVal val="#ppt_h"/>
                                          </p:val>
                                        </p:tav>
                                      </p:tavLst>
                                    </p:anim>
                                    <p:animEffect transition="in" filter="fade">
                                      <p:cBhvr>
                                        <p:cTn id="63" dur="400"/>
                                        <p:tgtEl>
                                          <p:spTgt spid="6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animBg="1"/>
      <p:bldP spid="52" grpId="0"/>
      <p:bldP spid="54" grpId="0" animBg="1"/>
      <p:bldP spid="58" grpId="0" animBg="1"/>
      <p:bldP spid="59" grpId="0"/>
      <p:bldP spid="61" grpId="0" animBg="1"/>
      <p:bldP spid="2" grpId="0"/>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6514D633-5948-4E7D-AB32-4F92E4549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9585" y="0"/>
            <a:ext cx="6858000" cy="6858000"/>
          </a:xfrm>
          <a:prstGeom prst="rect">
            <a:avLst/>
          </a:prstGeom>
        </p:spPr>
      </p:pic>
      <p:sp>
        <p:nvSpPr>
          <p:cNvPr id="26" name="五边形 1">
            <a:extLst>
              <a:ext uri="{FF2B5EF4-FFF2-40B4-BE49-F238E27FC236}">
                <a16:creationId xmlns:a16="http://schemas.microsoft.com/office/drawing/2014/main" id="{68F7BD20-13D1-480D-9F61-4632860B0A3B}"/>
              </a:ext>
            </a:extLst>
          </p:cNvPr>
          <p:cNvSpPr/>
          <p:nvPr/>
        </p:nvSpPr>
        <p:spPr>
          <a:xfrm>
            <a:off x="107235" y="0"/>
            <a:ext cx="7903704" cy="9304528"/>
          </a:xfrm>
          <a:prstGeom prst="homePlate">
            <a:avLst>
              <a:gd name="adj" fmla="val 294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D12C4539-9671-4CD6-AFD2-A68E0F8C560A}"/>
              </a:ext>
            </a:extLst>
          </p:cNvPr>
          <p:cNvSpPr txBox="1"/>
          <p:nvPr/>
        </p:nvSpPr>
        <p:spPr>
          <a:xfrm>
            <a:off x="594973" y="581915"/>
            <a:ext cx="4019550" cy="707886"/>
          </a:xfrm>
          <a:prstGeom prst="rect">
            <a:avLst/>
          </a:prstGeom>
          <a:noFill/>
        </p:spPr>
        <p:txBody>
          <a:bodyPr wrap="square" rtlCol="0">
            <a:spAutoFit/>
          </a:bodyPr>
          <a:lstStyle/>
          <a:p>
            <a:r>
              <a:rPr lang="en-US" altLang="zh-CN" sz="4000" b="1" dirty="0">
                <a:solidFill>
                  <a:schemeClr val="tx1">
                    <a:lumMod val="75000"/>
                    <a:lumOff val="25000"/>
                  </a:schemeClr>
                </a:solidFill>
              </a:rPr>
              <a:t>C   NTENTS</a:t>
            </a:r>
            <a:endParaRPr lang="zh-CN" altLang="en-US" sz="4000" b="1" dirty="0">
              <a:solidFill>
                <a:schemeClr val="tx1">
                  <a:lumMod val="75000"/>
                  <a:lumOff val="25000"/>
                </a:schemeClr>
              </a:solidFill>
            </a:endParaRPr>
          </a:p>
        </p:txBody>
      </p:sp>
      <p:cxnSp>
        <p:nvCxnSpPr>
          <p:cNvPr id="3" name="直接连接符 26">
            <a:extLst>
              <a:ext uri="{FF2B5EF4-FFF2-40B4-BE49-F238E27FC236}">
                <a16:creationId xmlns:a16="http://schemas.microsoft.com/office/drawing/2014/main" id="{A7171ECF-99EF-4F3D-8285-245E493ABB4D}"/>
              </a:ext>
            </a:extLst>
          </p:cNvPr>
          <p:cNvCxnSpPr/>
          <p:nvPr/>
        </p:nvCxnSpPr>
        <p:spPr>
          <a:xfrm>
            <a:off x="678604" y="1472155"/>
            <a:ext cx="4019550" cy="0"/>
          </a:xfrm>
          <a:prstGeom prst="line">
            <a:avLst/>
          </a:prstGeom>
          <a:ln w="3810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F532057D-DB79-4AFE-8D02-01FAEB21827A}"/>
              </a:ext>
            </a:extLst>
          </p:cNvPr>
          <p:cNvSpPr txBox="1"/>
          <p:nvPr/>
        </p:nvSpPr>
        <p:spPr>
          <a:xfrm>
            <a:off x="678604" y="2200610"/>
            <a:ext cx="978746" cy="461665"/>
          </a:xfrm>
          <a:prstGeom prst="rect">
            <a:avLst/>
          </a:prstGeom>
          <a:noFill/>
        </p:spPr>
        <p:txBody>
          <a:bodyPr wrap="square" rtlCol="0">
            <a:spAutoFit/>
          </a:bodyPr>
          <a:lstStyle/>
          <a:p>
            <a:r>
              <a:rPr lang="en-US" altLang="zh-CN" sz="2400" b="1" dirty="0">
                <a:solidFill>
                  <a:schemeClr val="tx1">
                    <a:lumMod val="75000"/>
                    <a:lumOff val="25000"/>
                  </a:schemeClr>
                </a:solidFill>
              </a:rPr>
              <a:t>01</a:t>
            </a:r>
            <a:endParaRPr lang="zh-CN" altLang="en-US" sz="2400" b="1" dirty="0">
              <a:solidFill>
                <a:schemeClr val="tx1">
                  <a:lumMod val="75000"/>
                  <a:lumOff val="25000"/>
                </a:schemeClr>
              </a:solidFill>
            </a:endParaRPr>
          </a:p>
        </p:txBody>
      </p:sp>
      <p:cxnSp>
        <p:nvCxnSpPr>
          <p:cNvPr id="5" name="直接连接符 29">
            <a:extLst>
              <a:ext uri="{FF2B5EF4-FFF2-40B4-BE49-F238E27FC236}">
                <a16:creationId xmlns:a16="http://schemas.microsoft.com/office/drawing/2014/main" id="{2FF12145-B9D3-4793-ABF1-EBD54F847733}"/>
              </a:ext>
            </a:extLst>
          </p:cNvPr>
          <p:cNvCxnSpPr/>
          <p:nvPr/>
        </p:nvCxnSpPr>
        <p:spPr>
          <a:xfrm flipH="1">
            <a:off x="885679" y="2397343"/>
            <a:ext cx="400050" cy="39398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E29F29-D73C-43B7-B0D8-579A86C8DFDC}"/>
              </a:ext>
            </a:extLst>
          </p:cNvPr>
          <p:cNvSpPr txBox="1"/>
          <p:nvPr/>
        </p:nvSpPr>
        <p:spPr>
          <a:xfrm>
            <a:off x="1420585" y="2193533"/>
            <a:ext cx="5318145" cy="461665"/>
          </a:xfrm>
          <a:prstGeom prst="rect">
            <a:avLst/>
          </a:prstGeom>
          <a:noFill/>
        </p:spPr>
        <p:txBody>
          <a:bodyPr wrap="square" rtlCol="0">
            <a:spAutoFit/>
          </a:bodyPr>
          <a:lstStyle/>
          <a:p>
            <a:r>
              <a:rPr lang="en-US" altLang="zh-CN" sz="2400" dirty="0">
                <a:solidFill>
                  <a:schemeClr val="tx1">
                    <a:lumMod val="75000"/>
                    <a:lumOff val="25000"/>
                  </a:schemeClr>
                </a:solidFill>
              </a:rPr>
              <a:t>Product Overview</a:t>
            </a:r>
          </a:p>
        </p:txBody>
      </p:sp>
      <p:sp>
        <p:nvSpPr>
          <p:cNvPr id="7" name="文本框 6">
            <a:extLst>
              <a:ext uri="{FF2B5EF4-FFF2-40B4-BE49-F238E27FC236}">
                <a16:creationId xmlns:a16="http://schemas.microsoft.com/office/drawing/2014/main" id="{74195676-31BC-4E39-9D04-63BFA14069AA}"/>
              </a:ext>
            </a:extLst>
          </p:cNvPr>
          <p:cNvSpPr txBox="1"/>
          <p:nvPr/>
        </p:nvSpPr>
        <p:spPr>
          <a:xfrm>
            <a:off x="678604" y="3370204"/>
            <a:ext cx="978746" cy="461665"/>
          </a:xfrm>
          <a:prstGeom prst="rect">
            <a:avLst/>
          </a:prstGeom>
          <a:noFill/>
        </p:spPr>
        <p:txBody>
          <a:bodyPr wrap="square" rtlCol="0">
            <a:spAutoFit/>
          </a:bodyPr>
          <a:lstStyle/>
          <a:p>
            <a:r>
              <a:rPr lang="en-US" altLang="zh-CN" sz="2400" b="1" dirty="0">
                <a:solidFill>
                  <a:schemeClr val="tx1">
                    <a:lumMod val="75000"/>
                    <a:lumOff val="25000"/>
                  </a:schemeClr>
                </a:solidFill>
              </a:rPr>
              <a:t>02</a:t>
            </a:r>
            <a:endParaRPr lang="zh-CN" altLang="en-US" sz="2400" b="1" dirty="0">
              <a:solidFill>
                <a:schemeClr val="tx1">
                  <a:lumMod val="75000"/>
                  <a:lumOff val="25000"/>
                </a:schemeClr>
              </a:solidFill>
            </a:endParaRPr>
          </a:p>
        </p:txBody>
      </p:sp>
      <p:cxnSp>
        <p:nvCxnSpPr>
          <p:cNvPr id="8" name="直接连接符 33">
            <a:extLst>
              <a:ext uri="{FF2B5EF4-FFF2-40B4-BE49-F238E27FC236}">
                <a16:creationId xmlns:a16="http://schemas.microsoft.com/office/drawing/2014/main" id="{2533D034-8548-47C6-9B7E-815B8EB66E20}"/>
              </a:ext>
            </a:extLst>
          </p:cNvPr>
          <p:cNvCxnSpPr/>
          <p:nvPr/>
        </p:nvCxnSpPr>
        <p:spPr>
          <a:xfrm flipH="1">
            <a:off x="915496" y="3585433"/>
            <a:ext cx="400050" cy="39398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E47B23D-598E-41EF-9B21-95FC30BAF27E}"/>
              </a:ext>
            </a:extLst>
          </p:cNvPr>
          <p:cNvSpPr txBox="1"/>
          <p:nvPr/>
        </p:nvSpPr>
        <p:spPr>
          <a:xfrm>
            <a:off x="1420585" y="3373069"/>
            <a:ext cx="6202727" cy="461665"/>
          </a:xfrm>
          <a:prstGeom prst="rect">
            <a:avLst/>
          </a:prstGeom>
          <a:noFill/>
        </p:spPr>
        <p:txBody>
          <a:bodyPr wrap="square" rtlCol="0">
            <a:spAutoFit/>
          </a:bodyPr>
          <a:lstStyle/>
          <a:p>
            <a:r>
              <a:rPr lang="en-US" altLang="zh-CN" sz="2400" dirty="0">
                <a:solidFill>
                  <a:schemeClr val="tx1">
                    <a:lumMod val="75000"/>
                    <a:lumOff val="25000"/>
                  </a:schemeClr>
                </a:solidFill>
              </a:rPr>
              <a:t>Main Algorithm &amp; Technology</a:t>
            </a:r>
          </a:p>
        </p:txBody>
      </p:sp>
      <p:sp>
        <p:nvSpPr>
          <p:cNvPr id="10" name="文本框 9">
            <a:extLst>
              <a:ext uri="{FF2B5EF4-FFF2-40B4-BE49-F238E27FC236}">
                <a16:creationId xmlns:a16="http://schemas.microsoft.com/office/drawing/2014/main" id="{B75B21BE-63F4-4832-8A37-B3EBE063A289}"/>
              </a:ext>
            </a:extLst>
          </p:cNvPr>
          <p:cNvSpPr txBox="1"/>
          <p:nvPr/>
        </p:nvSpPr>
        <p:spPr>
          <a:xfrm>
            <a:off x="678604" y="4555998"/>
            <a:ext cx="978746" cy="461665"/>
          </a:xfrm>
          <a:prstGeom prst="rect">
            <a:avLst/>
          </a:prstGeom>
          <a:noFill/>
        </p:spPr>
        <p:txBody>
          <a:bodyPr wrap="square" rtlCol="0">
            <a:spAutoFit/>
          </a:bodyPr>
          <a:lstStyle/>
          <a:p>
            <a:r>
              <a:rPr lang="en-US" altLang="zh-CN" sz="2400" b="1" dirty="0">
                <a:solidFill>
                  <a:schemeClr val="tx1">
                    <a:lumMod val="75000"/>
                    <a:lumOff val="25000"/>
                  </a:schemeClr>
                </a:solidFill>
              </a:rPr>
              <a:t>03</a:t>
            </a:r>
            <a:endParaRPr lang="zh-CN" altLang="en-US" sz="2400" b="1" dirty="0">
              <a:solidFill>
                <a:schemeClr val="tx1">
                  <a:lumMod val="75000"/>
                  <a:lumOff val="25000"/>
                </a:schemeClr>
              </a:solidFill>
            </a:endParaRPr>
          </a:p>
        </p:txBody>
      </p:sp>
      <p:cxnSp>
        <p:nvCxnSpPr>
          <p:cNvPr id="11" name="直接连接符 36">
            <a:extLst>
              <a:ext uri="{FF2B5EF4-FFF2-40B4-BE49-F238E27FC236}">
                <a16:creationId xmlns:a16="http://schemas.microsoft.com/office/drawing/2014/main" id="{BE93D63B-554D-4DAF-A1B1-F9637D727287}"/>
              </a:ext>
            </a:extLst>
          </p:cNvPr>
          <p:cNvCxnSpPr/>
          <p:nvPr/>
        </p:nvCxnSpPr>
        <p:spPr>
          <a:xfrm flipH="1">
            <a:off x="926823" y="4740019"/>
            <a:ext cx="400050" cy="39398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EDF919B-E76E-47DE-A276-0D91543AAD3E}"/>
              </a:ext>
            </a:extLst>
          </p:cNvPr>
          <p:cNvSpPr txBox="1"/>
          <p:nvPr/>
        </p:nvSpPr>
        <p:spPr>
          <a:xfrm>
            <a:off x="1420585" y="4568801"/>
            <a:ext cx="6590353" cy="461665"/>
          </a:xfrm>
          <a:prstGeom prst="rect">
            <a:avLst/>
          </a:prstGeom>
          <a:noFill/>
        </p:spPr>
        <p:txBody>
          <a:bodyPr wrap="square" rtlCol="0">
            <a:spAutoFit/>
          </a:bodyPr>
          <a:lstStyle/>
          <a:p>
            <a:r>
              <a:rPr lang="en-US" altLang="zh-CN" sz="2400" dirty="0">
                <a:solidFill>
                  <a:schemeClr val="tx1">
                    <a:lumMod val="75000"/>
                    <a:lumOff val="25000"/>
                  </a:schemeClr>
                </a:solidFill>
              </a:rPr>
              <a:t>Team</a:t>
            </a:r>
          </a:p>
        </p:txBody>
      </p:sp>
      <p:sp>
        <p:nvSpPr>
          <p:cNvPr id="13" name="文本框 12">
            <a:extLst>
              <a:ext uri="{FF2B5EF4-FFF2-40B4-BE49-F238E27FC236}">
                <a16:creationId xmlns:a16="http://schemas.microsoft.com/office/drawing/2014/main" id="{A0F8539F-2E15-4FE1-8DD8-514FC861E0E8}"/>
              </a:ext>
            </a:extLst>
          </p:cNvPr>
          <p:cNvSpPr txBox="1"/>
          <p:nvPr/>
        </p:nvSpPr>
        <p:spPr>
          <a:xfrm>
            <a:off x="678604" y="5743821"/>
            <a:ext cx="978746" cy="461665"/>
          </a:xfrm>
          <a:prstGeom prst="rect">
            <a:avLst/>
          </a:prstGeom>
          <a:noFill/>
        </p:spPr>
        <p:txBody>
          <a:bodyPr wrap="square" rtlCol="0">
            <a:spAutoFit/>
          </a:bodyPr>
          <a:lstStyle/>
          <a:p>
            <a:r>
              <a:rPr lang="en-US" altLang="zh-CN" sz="2400" b="1" dirty="0">
                <a:solidFill>
                  <a:schemeClr val="tx1">
                    <a:lumMod val="75000"/>
                    <a:lumOff val="25000"/>
                  </a:schemeClr>
                </a:solidFill>
              </a:rPr>
              <a:t>04</a:t>
            </a:r>
            <a:endParaRPr lang="zh-CN" altLang="en-US" sz="2400" b="1" dirty="0">
              <a:solidFill>
                <a:schemeClr val="tx1">
                  <a:lumMod val="75000"/>
                  <a:lumOff val="25000"/>
                </a:schemeClr>
              </a:solidFill>
            </a:endParaRPr>
          </a:p>
        </p:txBody>
      </p:sp>
      <p:cxnSp>
        <p:nvCxnSpPr>
          <p:cNvPr id="14" name="直接连接符 39">
            <a:extLst>
              <a:ext uri="{FF2B5EF4-FFF2-40B4-BE49-F238E27FC236}">
                <a16:creationId xmlns:a16="http://schemas.microsoft.com/office/drawing/2014/main" id="{FD3EAD48-1452-4A28-9329-3EC463ACFBEA}"/>
              </a:ext>
            </a:extLst>
          </p:cNvPr>
          <p:cNvCxnSpPr/>
          <p:nvPr/>
        </p:nvCxnSpPr>
        <p:spPr>
          <a:xfrm flipH="1">
            <a:off x="916884" y="5939863"/>
            <a:ext cx="400050" cy="39398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1235BB6-70DA-444F-90B6-BF8402AF3738}"/>
              </a:ext>
            </a:extLst>
          </p:cNvPr>
          <p:cNvSpPr txBox="1"/>
          <p:nvPr/>
        </p:nvSpPr>
        <p:spPr>
          <a:xfrm>
            <a:off x="1420586" y="5746685"/>
            <a:ext cx="6441266" cy="461665"/>
          </a:xfrm>
          <a:prstGeom prst="rect">
            <a:avLst/>
          </a:prstGeom>
          <a:noFill/>
        </p:spPr>
        <p:txBody>
          <a:bodyPr wrap="square" rtlCol="0">
            <a:spAutoFit/>
          </a:bodyPr>
          <a:lstStyle/>
          <a:p>
            <a:r>
              <a:rPr lang="en-US" altLang="zh-CN" sz="2400" dirty="0">
                <a:solidFill>
                  <a:schemeClr val="tx1">
                    <a:lumMod val="75000"/>
                    <a:lumOff val="25000"/>
                  </a:schemeClr>
                </a:solidFill>
              </a:rPr>
              <a:t>Business Model</a:t>
            </a:r>
            <a:endParaRPr lang="zh-CN" altLang="en-US" sz="2400" dirty="0">
              <a:solidFill>
                <a:schemeClr val="tx1">
                  <a:lumMod val="75000"/>
                  <a:lumOff val="25000"/>
                </a:schemeClr>
              </a:solidFill>
            </a:endParaRPr>
          </a:p>
        </p:txBody>
      </p:sp>
      <p:grpSp>
        <p:nvGrpSpPr>
          <p:cNvPr id="16" name="组 14">
            <a:extLst>
              <a:ext uri="{FF2B5EF4-FFF2-40B4-BE49-F238E27FC236}">
                <a16:creationId xmlns:a16="http://schemas.microsoft.com/office/drawing/2014/main" id="{994BE40C-4F60-4B23-BCA4-5F3C8FB5E491}"/>
              </a:ext>
            </a:extLst>
          </p:cNvPr>
          <p:cNvGrpSpPr/>
          <p:nvPr/>
        </p:nvGrpSpPr>
        <p:grpSpPr>
          <a:xfrm>
            <a:off x="1088297" y="741484"/>
            <a:ext cx="403971" cy="396202"/>
            <a:chOff x="7904163" y="5362575"/>
            <a:chExt cx="660400" cy="647700"/>
          </a:xfrm>
          <a:solidFill>
            <a:schemeClr val="accent1">
              <a:lumMod val="50000"/>
            </a:schemeClr>
          </a:solidFill>
        </p:grpSpPr>
        <p:sp>
          <p:nvSpPr>
            <p:cNvPr id="17" name="Freeform 787">
              <a:extLst>
                <a:ext uri="{FF2B5EF4-FFF2-40B4-BE49-F238E27FC236}">
                  <a16:creationId xmlns:a16="http://schemas.microsoft.com/office/drawing/2014/main" id="{32D37DF2-6BA7-463C-8C9E-F6D2E182B5CD}"/>
                </a:ext>
              </a:extLst>
            </p:cNvPr>
            <p:cNvSpPr>
              <a:spLocks/>
            </p:cNvSpPr>
            <p:nvPr/>
          </p:nvSpPr>
          <p:spPr bwMode="auto">
            <a:xfrm>
              <a:off x="7959726" y="5373688"/>
              <a:ext cx="73025" cy="76200"/>
            </a:xfrm>
            <a:custGeom>
              <a:avLst/>
              <a:gdLst>
                <a:gd name="T0" fmla="*/ 9 w 30"/>
                <a:gd name="T1" fmla="*/ 20 h 31"/>
                <a:gd name="T2" fmla="*/ 30 w 30"/>
                <a:gd name="T3" fmla="*/ 4 h 31"/>
                <a:gd name="T4" fmla="*/ 28 w 30"/>
                <a:gd name="T5" fmla="*/ 0 h 31"/>
                <a:gd name="T6" fmla="*/ 0 w 30"/>
                <a:gd name="T7" fmla="*/ 30 h 31"/>
                <a:gd name="T8" fmla="*/ 9 w 30"/>
                <a:gd name="T9" fmla="*/ 20 h 31"/>
              </a:gdLst>
              <a:ahLst/>
              <a:cxnLst>
                <a:cxn ang="0">
                  <a:pos x="T0" y="T1"/>
                </a:cxn>
                <a:cxn ang="0">
                  <a:pos x="T2" y="T3"/>
                </a:cxn>
                <a:cxn ang="0">
                  <a:pos x="T4" y="T5"/>
                </a:cxn>
                <a:cxn ang="0">
                  <a:pos x="T6" y="T7"/>
                </a:cxn>
                <a:cxn ang="0">
                  <a:pos x="T8" y="T9"/>
                </a:cxn>
              </a:cxnLst>
              <a:rect l="0" t="0" r="r" b="b"/>
              <a:pathLst>
                <a:path w="30" h="31">
                  <a:moveTo>
                    <a:pt x="9" y="20"/>
                  </a:moveTo>
                  <a:cubicBezTo>
                    <a:pt x="15" y="14"/>
                    <a:pt x="22" y="9"/>
                    <a:pt x="30" y="4"/>
                  </a:cubicBezTo>
                  <a:cubicBezTo>
                    <a:pt x="30" y="2"/>
                    <a:pt x="30" y="0"/>
                    <a:pt x="28" y="0"/>
                  </a:cubicBezTo>
                  <a:cubicBezTo>
                    <a:pt x="16" y="6"/>
                    <a:pt x="1" y="16"/>
                    <a:pt x="0" y="30"/>
                  </a:cubicBezTo>
                  <a:cubicBezTo>
                    <a:pt x="6" y="31"/>
                    <a:pt x="7" y="23"/>
                    <a:pt x="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88">
              <a:extLst>
                <a:ext uri="{FF2B5EF4-FFF2-40B4-BE49-F238E27FC236}">
                  <a16:creationId xmlns:a16="http://schemas.microsoft.com/office/drawing/2014/main" id="{E373F6A7-F7CD-4861-9211-E9E0792ACF45}"/>
                </a:ext>
              </a:extLst>
            </p:cNvPr>
            <p:cNvSpPr>
              <a:spLocks noEditPoints="1"/>
            </p:cNvSpPr>
            <p:nvPr/>
          </p:nvSpPr>
          <p:spPr bwMode="auto">
            <a:xfrm>
              <a:off x="7948613" y="5362575"/>
              <a:ext cx="590550" cy="647700"/>
            </a:xfrm>
            <a:custGeom>
              <a:avLst/>
              <a:gdLst>
                <a:gd name="T0" fmla="*/ 216 w 243"/>
                <a:gd name="T1" fmla="*/ 220 h 266"/>
                <a:gd name="T2" fmla="*/ 96 w 243"/>
                <a:gd name="T3" fmla="*/ 9 h 266"/>
                <a:gd name="T4" fmla="*/ 12 w 243"/>
                <a:gd name="T5" fmla="*/ 166 h 266"/>
                <a:gd name="T6" fmla="*/ 43 w 243"/>
                <a:gd name="T7" fmla="*/ 228 h 266"/>
                <a:gd name="T8" fmla="*/ 153 w 243"/>
                <a:gd name="T9" fmla="*/ 259 h 266"/>
                <a:gd name="T10" fmla="*/ 159 w 243"/>
                <a:gd name="T11" fmla="*/ 238 h 266"/>
                <a:gd name="T12" fmla="*/ 169 w 243"/>
                <a:gd name="T13" fmla="*/ 201 h 266"/>
                <a:gd name="T14" fmla="*/ 202 w 243"/>
                <a:gd name="T15" fmla="*/ 195 h 266"/>
                <a:gd name="T16" fmla="*/ 226 w 243"/>
                <a:gd name="T17" fmla="*/ 163 h 266"/>
                <a:gd name="T18" fmla="*/ 159 w 243"/>
                <a:gd name="T19" fmla="*/ 32 h 266"/>
                <a:gd name="T20" fmla="*/ 208 w 243"/>
                <a:gd name="T21" fmla="*/ 72 h 266"/>
                <a:gd name="T22" fmla="*/ 187 w 243"/>
                <a:gd name="T23" fmla="*/ 74 h 266"/>
                <a:gd name="T24" fmla="*/ 176 w 243"/>
                <a:gd name="T25" fmla="*/ 92 h 266"/>
                <a:gd name="T26" fmla="*/ 161 w 243"/>
                <a:gd name="T27" fmla="*/ 74 h 266"/>
                <a:gd name="T28" fmla="*/ 161 w 243"/>
                <a:gd name="T29" fmla="*/ 50 h 266"/>
                <a:gd name="T30" fmla="*/ 152 w 243"/>
                <a:gd name="T31" fmla="*/ 52 h 266"/>
                <a:gd name="T32" fmla="*/ 153 w 243"/>
                <a:gd name="T33" fmla="*/ 23 h 266"/>
                <a:gd name="T34" fmla="*/ 137 w 243"/>
                <a:gd name="T35" fmla="*/ 59 h 266"/>
                <a:gd name="T36" fmla="*/ 168 w 243"/>
                <a:gd name="T37" fmla="*/ 60 h 266"/>
                <a:gd name="T38" fmla="*/ 171 w 243"/>
                <a:gd name="T39" fmla="*/ 81 h 266"/>
                <a:gd name="T40" fmla="*/ 193 w 243"/>
                <a:gd name="T41" fmla="*/ 76 h 266"/>
                <a:gd name="T42" fmla="*/ 220 w 243"/>
                <a:gd name="T43" fmla="*/ 102 h 266"/>
                <a:gd name="T44" fmla="*/ 183 w 243"/>
                <a:gd name="T45" fmla="*/ 133 h 266"/>
                <a:gd name="T46" fmla="*/ 122 w 243"/>
                <a:gd name="T47" fmla="*/ 120 h 266"/>
                <a:gd name="T48" fmla="*/ 111 w 243"/>
                <a:gd name="T49" fmla="*/ 47 h 266"/>
                <a:gd name="T50" fmla="*/ 153 w 243"/>
                <a:gd name="T51" fmla="*/ 23 h 266"/>
                <a:gd name="T52" fmla="*/ 17 w 243"/>
                <a:gd name="T53" fmla="*/ 123 h 266"/>
                <a:gd name="T54" fmla="*/ 55 w 243"/>
                <a:gd name="T55" fmla="*/ 51 h 266"/>
                <a:gd name="T56" fmla="*/ 66 w 243"/>
                <a:gd name="T57" fmla="*/ 82 h 266"/>
                <a:gd name="T58" fmla="*/ 46 w 243"/>
                <a:gd name="T59" fmla="*/ 101 h 266"/>
                <a:gd name="T60" fmla="*/ 76 w 243"/>
                <a:gd name="T61" fmla="*/ 138 h 266"/>
                <a:gd name="T62" fmla="*/ 108 w 243"/>
                <a:gd name="T63" fmla="*/ 173 h 266"/>
                <a:gd name="T64" fmla="*/ 55 w 243"/>
                <a:gd name="T65" fmla="*/ 213 h 266"/>
                <a:gd name="T66" fmla="*/ 65 w 243"/>
                <a:gd name="T67" fmla="*/ 237 h 266"/>
                <a:gd name="T68" fmla="*/ 52 w 243"/>
                <a:gd name="T69" fmla="*/ 221 h 266"/>
                <a:gd name="T70" fmla="*/ 108 w 243"/>
                <a:gd name="T71" fmla="*/ 181 h 266"/>
                <a:gd name="T72" fmla="*/ 88 w 243"/>
                <a:gd name="T73" fmla="*/ 151 h 266"/>
                <a:gd name="T74" fmla="*/ 51 w 243"/>
                <a:gd name="T75" fmla="*/ 131 h 266"/>
                <a:gd name="T76" fmla="*/ 90 w 243"/>
                <a:gd name="T77" fmla="*/ 115 h 266"/>
                <a:gd name="T78" fmla="*/ 62 w 243"/>
                <a:gd name="T79" fmla="*/ 63 h 266"/>
                <a:gd name="T80" fmla="*/ 131 w 243"/>
                <a:gd name="T81" fmla="*/ 17 h 266"/>
                <a:gd name="T82" fmla="*/ 105 w 243"/>
                <a:gd name="T83" fmla="*/ 62 h 266"/>
                <a:gd name="T84" fmla="*/ 115 w 243"/>
                <a:gd name="T85" fmla="*/ 121 h 266"/>
                <a:gd name="T86" fmla="*/ 180 w 243"/>
                <a:gd name="T87" fmla="*/ 142 h 266"/>
                <a:gd name="T88" fmla="*/ 221 w 243"/>
                <a:gd name="T89" fmla="*/ 109 h 266"/>
                <a:gd name="T90" fmla="*/ 213 w 243"/>
                <a:gd name="T91" fmla="*/ 156 h 266"/>
                <a:gd name="T92" fmla="*/ 195 w 243"/>
                <a:gd name="T93" fmla="*/ 192 h 266"/>
                <a:gd name="T94" fmla="*/ 171 w 243"/>
                <a:gd name="T95" fmla="*/ 192 h 266"/>
                <a:gd name="T96" fmla="*/ 165 w 243"/>
                <a:gd name="T97" fmla="*/ 230 h 266"/>
                <a:gd name="T98" fmla="*/ 153 w 243"/>
                <a:gd name="T99" fmla="*/ 252 h 266"/>
                <a:gd name="T100" fmla="*/ 135 w 243"/>
                <a:gd name="T101" fmla="*/ 236 h 266"/>
                <a:gd name="T102" fmla="*/ 65 w 243"/>
                <a:gd name="T103" fmla="*/ 237 h 266"/>
                <a:gd name="T104" fmla="*/ 71 w 243"/>
                <a:gd name="T105" fmla="*/ 233 h 266"/>
                <a:gd name="T106" fmla="*/ 133 w 243"/>
                <a:gd name="T107" fmla="*/ 243 h 266"/>
                <a:gd name="T108" fmla="*/ 70 w 243"/>
                <a:gd name="T109" fmla="*/ 23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3" h="266">
                  <a:moveTo>
                    <a:pt x="153" y="259"/>
                  </a:moveTo>
                  <a:cubicBezTo>
                    <a:pt x="179" y="254"/>
                    <a:pt x="206" y="236"/>
                    <a:pt x="216" y="220"/>
                  </a:cubicBezTo>
                  <a:cubicBezTo>
                    <a:pt x="243" y="179"/>
                    <a:pt x="238" y="111"/>
                    <a:pt x="215" y="69"/>
                  </a:cubicBezTo>
                  <a:cubicBezTo>
                    <a:pt x="193" y="30"/>
                    <a:pt x="151" y="0"/>
                    <a:pt x="96" y="9"/>
                  </a:cubicBezTo>
                  <a:cubicBezTo>
                    <a:pt x="83" y="14"/>
                    <a:pt x="69" y="22"/>
                    <a:pt x="61" y="31"/>
                  </a:cubicBezTo>
                  <a:cubicBezTo>
                    <a:pt x="31" y="59"/>
                    <a:pt x="0" y="108"/>
                    <a:pt x="12" y="166"/>
                  </a:cubicBezTo>
                  <a:cubicBezTo>
                    <a:pt x="16" y="185"/>
                    <a:pt x="25" y="209"/>
                    <a:pt x="35" y="222"/>
                  </a:cubicBezTo>
                  <a:cubicBezTo>
                    <a:pt x="36" y="224"/>
                    <a:pt x="41" y="225"/>
                    <a:pt x="43" y="228"/>
                  </a:cubicBezTo>
                  <a:cubicBezTo>
                    <a:pt x="45" y="231"/>
                    <a:pt x="46" y="234"/>
                    <a:pt x="48" y="236"/>
                  </a:cubicBezTo>
                  <a:cubicBezTo>
                    <a:pt x="72" y="257"/>
                    <a:pt x="119" y="266"/>
                    <a:pt x="153" y="259"/>
                  </a:cubicBezTo>
                  <a:close/>
                  <a:moveTo>
                    <a:pt x="160" y="249"/>
                  </a:moveTo>
                  <a:cubicBezTo>
                    <a:pt x="159" y="246"/>
                    <a:pt x="158" y="243"/>
                    <a:pt x="159" y="238"/>
                  </a:cubicBezTo>
                  <a:cubicBezTo>
                    <a:pt x="170" y="239"/>
                    <a:pt x="171" y="234"/>
                    <a:pt x="174" y="227"/>
                  </a:cubicBezTo>
                  <a:cubicBezTo>
                    <a:pt x="171" y="220"/>
                    <a:pt x="161" y="208"/>
                    <a:pt x="169" y="201"/>
                  </a:cubicBezTo>
                  <a:cubicBezTo>
                    <a:pt x="178" y="199"/>
                    <a:pt x="177" y="213"/>
                    <a:pt x="186" y="214"/>
                  </a:cubicBezTo>
                  <a:cubicBezTo>
                    <a:pt x="197" y="215"/>
                    <a:pt x="199" y="206"/>
                    <a:pt x="202" y="195"/>
                  </a:cubicBezTo>
                  <a:cubicBezTo>
                    <a:pt x="207" y="193"/>
                    <a:pt x="212" y="190"/>
                    <a:pt x="215" y="185"/>
                  </a:cubicBezTo>
                  <a:cubicBezTo>
                    <a:pt x="215" y="174"/>
                    <a:pt x="209" y="157"/>
                    <a:pt x="226" y="163"/>
                  </a:cubicBezTo>
                  <a:cubicBezTo>
                    <a:pt x="225" y="209"/>
                    <a:pt x="199" y="239"/>
                    <a:pt x="160" y="249"/>
                  </a:cubicBezTo>
                  <a:close/>
                  <a:moveTo>
                    <a:pt x="159" y="32"/>
                  </a:moveTo>
                  <a:cubicBezTo>
                    <a:pt x="160" y="31"/>
                    <a:pt x="160" y="28"/>
                    <a:pt x="160" y="26"/>
                  </a:cubicBezTo>
                  <a:cubicBezTo>
                    <a:pt x="182" y="35"/>
                    <a:pt x="195" y="54"/>
                    <a:pt x="208" y="72"/>
                  </a:cubicBezTo>
                  <a:cubicBezTo>
                    <a:pt x="206" y="74"/>
                    <a:pt x="199" y="68"/>
                    <a:pt x="195" y="67"/>
                  </a:cubicBezTo>
                  <a:cubicBezTo>
                    <a:pt x="192" y="69"/>
                    <a:pt x="189" y="71"/>
                    <a:pt x="187" y="74"/>
                  </a:cubicBezTo>
                  <a:cubicBezTo>
                    <a:pt x="187" y="78"/>
                    <a:pt x="186" y="82"/>
                    <a:pt x="190" y="83"/>
                  </a:cubicBezTo>
                  <a:cubicBezTo>
                    <a:pt x="185" y="86"/>
                    <a:pt x="185" y="93"/>
                    <a:pt x="176" y="92"/>
                  </a:cubicBezTo>
                  <a:cubicBezTo>
                    <a:pt x="178" y="87"/>
                    <a:pt x="179" y="80"/>
                    <a:pt x="175" y="74"/>
                  </a:cubicBezTo>
                  <a:cubicBezTo>
                    <a:pt x="169" y="72"/>
                    <a:pt x="165" y="77"/>
                    <a:pt x="161" y="74"/>
                  </a:cubicBezTo>
                  <a:cubicBezTo>
                    <a:pt x="165" y="69"/>
                    <a:pt x="171" y="66"/>
                    <a:pt x="175" y="61"/>
                  </a:cubicBezTo>
                  <a:cubicBezTo>
                    <a:pt x="174" y="53"/>
                    <a:pt x="166" y="51"/>
                    <a:pt x="161" y="50"/>
                  </a:cubicBezTo>
                  <a:cubicBezTo>
                    <a:pt x="156" y="54"/>
                    <a:pt x="152" y="59"/>
                    <a:pt x="146" y="63"/>
                  </a:cubicBezTo>
                  <a:cubicBezTo>
                    <a:pt x="140" y="60"/>
                    <a:pt x="151" y="57"/>
                    <a:pt x="152" y="52"/>
                  </a:cubicBezTo>
                  <a:cubicBezTo>
                    <a:pt x="153" y="43"/>
                    <a:pt x="146" y="30"/>
                    <a:pt x="159" y="32"/>
                  </a:cubicBezTo>
                  <a:close/>
                  <a:moveTo>
                    <a:pt x="153" y="23"/>
                  </a:moveTo>
                  <a:cubicBezTo>
                    <a:pt x="147" y="26"/>
                    <a:pt x="139" y="39"/>
                    <a:pt x="146" y="48"/>
                  </a:cubicBezTo>
                  <a:cubicBezTo>
                    <a:pt x="145" y="54"/>
                    <a:pt x="139" y="54"/>
                    <a:pt x="137" y="59"/>
                  </a:cubicBezTo>
                  <a:cubicBezTo>
                    <a:pt x="137" y="65"/>
                    <a:pt x="141" y="67"/>
                    <a:pt x="144" y="70"/>
                  </a:cubicBezTo>
                  <a:cubicBezTo>
                    <a:pt x="154" y="70"/>
                    <a:pt x="158" y="51"/>
                    <a:pt x="168" y="60"/>
                  </a:cubicBezTo>
                  <a:cubicBezTo>
                    <a:pt x="166" y="66"/>
                    <a:pt x="157" y="65"/>
                    <a:pt x="153" y="71"/>
                  </a:cubicBezTo>
                  <a:cubicBezTo>
                    <a:pt x="153" y="80"/>
                    <a:pt x="164" y="83"/>
                    <a:pt x="171" y="81"/>
                  </a:cubicBezTo>
                  <a:cubicBezTo>
                    <a:pt x="171" y="88"/>
                    <a:pt x="170" y="95"/>
                    <a:pt x="174" y="99"/>
                  </a:cubicBezTo>
                  <a:cubicBezTo>
                    <a:pt x="187" y="99"/>
                    <a:pt x="196" y="89"/>
                    <a:pt x="193" y="76"/>
                  </a:cubicBezTo>
                  <a:cubicBezTo>
                    <a:pt x="200" y="74"/>
                    <a:pt x="206" y="83"/>
                    <a:pt x="213" y="82"/>
                  </a:cubicBezTo>
                  <a:cubicBezTo>
                    <a:pt x="216" y="88"/>
                    <a:pt x="218" y="94"/>
                    <a:pt x="220" y="102"/>
                  </a:cubicBezTo>
                  <a:cubicBezTo>
                    <a:pt x="210" y="103"/>
                    <a:pt x="216" y="116"/>
                    <a:pt x="212" y="122"/>
                  </a:cubicBezTo>
                  <a:cubicBezTo>
                    <a:pt x="199" y="123"/>
                    <a:pt x="194" y="132"/>
                    <a:pt x="183" y="133"/>
                  </a:cubicBezTo>
                  <a:cubicBezTo>
                    <a:pt x="172" y="133"/>
                    <a:pt x="159" y="121"/>
                    <a:pt x="149" y="119"/>
                  </a:cubicBezTo>
                  <a:cubicBezTo>
                    <a:pt x="138" y="117"/>
                    <a:pt x="133" y="125"/>
                    <a:pt x="122" y="120"/>
                  </a:cubicBezTo>
                  <a:cubicBezTo>
                    <a:pt x="122" y="105"/>
                    <a:pt x="115" y="90"/>
                    <a:pt x="105" y="80"/>
                  </a:cubicBezTo>
                  <a:cubicBezTo>
                    <a:pt x="109" y="71"/>
                    <a:pt x="115" y="60"/>
                    <a:pt x="111" y="47"/>
                  </a:cubicBezTo>
                  <a:cubicBezTo>
                    <a:pt x="127" y="46"/>
                    <a:pt x="134" y="34"/>
                    <a:pt x="138" y="20"/>
                  </a:cubicBezTo>
                  <a:cubicBezTo>
                    <a:pt x="146" y="20"/>
                    <a:pt x="146" y="21"/>
                    <a:pt x="153" y="23"/>
                  </a:cubicBezTo>
                  <a:close/>
                  <a:moveTo>
                    <a:pt x="39" y="212"/>
                  </a:moveTo>
                  <a:cubicBezTo>
                    <a:pt x="23" y="189"/>
                    <a:pt x="13" y="155"/>
                    <a:pt x="17" y="123"/>
                  </a:cubicBezTo>
                  <a:cubicBezTo>
                    <a:pt x="22" y="92"/>
                    <a:pt x="38" y="69"/>
                    <a:pt x="51" y="50"/>
                  </a:cubicBezTo>
                  <a:cubicBezTo>
                    <a:pt x="53" y="50"/>
                    <a:pt x="53" y="51"/>
                    <a:pt x="55" y="51"/>
                  </a:cubicBezTo>
                  <a:cubicBezTo>
                    <a:pt x="58" y="54"/>
                    <a:pt x="52" y="61"/>
                    <a:pt x="55" y="64"/>
                  </a:cubicBezTo>
                  <a:cubicBezTo>
                    <a:pt x="59" y="72"/>
                    <a:pt x="65" y="74"/>
                    <a:pt x="66" y="82"/>
                  </a:cubicBezTo>
                  <a:cubicBezTo>
                    <a:pt x="71" y="94"/>
                    <a:pt x="88" y="93"/>
                    <a:pt x="89" y="108"/>
                  </a:cubicBezTo>
                  <a:cubicBezTo>
                    <a:pt x="75" y="103"/>
                    <a:pt x="61" y="97"/>
                    <a:pt x="46" y="101"/>
                  </a:cubicBezTo>
                  <a:cubicBezTo>
                    <a:pt x="42" y="107"/>
                    <a:pt x="50" y="119"/>
                    <a:pt x="42" y="126"/>
                  </a:cubicBezTo>
                  <a:cubicBezTo>
                    <a:pt x="46" y="141"/>
                    <a:pt x="61" y="144"/>
                    <a:pt x="76" y="138"/>
                  </a:cubicBezTo>
                  <a:cubicBezTo>
                    <a:pt x="79" y="154"/>
                    <a:pt x="89" y="164"/>
                    <a:pt x="108" y="164"/>
                  </a:cubicBezTo>
                  <a:cubicBezTo>
                    <a:pt x="108" y="167"/>
                    <a:pt x="108" y="170"/>
                    <a:pt x="108" y="173"/>
                  </a:cubicBezTo>
                  <a:cubicBezTo>
                    <a:pt x="93" y="166"/>
                    <a:pt x="57" y="158"/>
                    <a:pt x="47" y="171"/>
                  </a:cubicBezTo>
                  <a:cubicBezTo>
                    <a:pt x="52" y="184"/>
                    <a:pt x="56" y="196"/>
                    <a:pt x="55" y="213"/>
                  </a:cubicBezTo>
                  <a:cubicBezTo>
                    <a:pt x="49" y="214"/>
                    <a:pt x="43" y="208"/>
                    <a:pt x="39" y="212"/>
                  </a:cubicBezTo>
                  <a:close/>
                  <a:moveTo>
                    <a:pt x="65" y="237"/>
                  </a:moveTo>
                  <a:cubicBezTo>
                    <a:pt x="55" y="233"/>
                    <a:pt x="48" y="227"/>
                    <a:pt x="43" y="218"/>
                  </a:cubicBezTo>
                  <a:cubicBezTo>
                    <a:pt x="48" y="217"/>
                    <a:pt x="49" y="220"/>
                    <a:pt x="52" y="221"/>
                  </a:cubicBezTo>
                  <a:cubicBezTo>
                    <a:pt x="69" y="217"/>
                    <a:pt x="62" y="185"/>
                    <a:pt x="55" y="174"/>
                  </a:cubicBezTo>
                  <a:cubicBezTo>
                    <a:pt x="70" y="167"/>
                    <a:pt x="94" y="172"/>
                    <a:pt x="108" y="181"/>
                  </a:cubicBezTo>
                  <a:cubicBezTo>
                    <a:pt x="115" y="178"/>
                    <a:pt x="116" y="166"/>
                    <a:pt x="114" y="157"/>
                  </a:cubicBezTo>
                  <a:cubicBezTo>
                    <a:pt x="106" y="155"/>
                    <a:pt x="93" y="157"/>
                    <a:pt x="88" y="151"/>
                  </a:cubicBezTo>
                  <a:cubicBezTo>
                    <a:pt x="85" y="143"/>
                    <a:pt x="84" y="135"/>
                    <a:pt x="77" y="131"/>
                  </a:cubicBezTo>
                  <a:cubicBezTo>
                    <a:pt x="68" y="133"/>
                    <a:pt x="58" y="138"/>
                    <a:pt x="51" y="131"/>
                  </a:cubicBezTo>
                  <a:cubicBezTo>
                    <a:pt x="53" y="125"/>
                    <a:pt x="53" y="119"/>
                    <a:pt x="51" y="108"/>
                  </a:cubicBezTo>
                  <a:cubicBezTo>
                    <a:pt x="66" y="103"/>
                    <a:pt x="78" y="113"/>
                    <a:pt x="90" y="115"/>
                  </a:cubicBezTo>
                  <a:cubicBezTo>
                    <a:pt x="104" y="101"/>
                    <a:pt x="83" y="88"/>
                    <a:pt x="73" y="81"/>
                  </a:cubicBezTo>
                  <a:cubicBezTo>
                    <a:pt x="72" y="72"/>
                    <a:pt x="66" y="68"/>
                    <a:pt x="62" y="63"/>
                  </a:cubicBezTo>
                  <a:cubicBezTo>
                    <a:pt x="63" y="54"/>
                    <a:pt x="60" y="48"/>
                    <a:pt x="58" y="43"/>
                  </a:cubicBezTo>
                  <a:cubicBezTo>
                    <a:pt x="74" y="26"/>
                    <a:pt x="98" y="12"/>
                    <a:pt x="131" y="17"/>
                  </a:cubicBezTo>
                  <a:cubicBezTo>
                    <a:pt x="132" y="35"/>
                    <a:pt x="116" y="43"/>
                    <a:pt x="103" y="41"/>
                  </a:cubicBezTo>
                  <a:cubicBezTo>
                    <a:pt x="100" y="49"/>
                    <a:pt x="106" y="55"/>
                    <a:pt x="105" y="62"/>
                  </a:cubicBezTo>
                  <a:cubicBezTo>
                    <a:pt x="105" y="69"/>
                    <a:pt x="99" y="73"/>
                    <a:pt x="97" y="80"/>
                  </a:cubicBezTo>
                  <a:cubicBezTo>
                    <a:pt x="104" y="93"/>
                    <a:pt x="117" y="100"/>
                    <a:pt x="115" y="121"/>
                  </a:cubicBezTo>
                  <a:cubicBezTo>
                    <a:pt x="119" y="133"/>
                    <a:pt x="132" y="125"/>
                    <a:pt x="142" y="126"/>
                  </a:cubicBezTo>
                  <a:cubicBezTo>
                    <a:pt x="157" y="127"/>
                    <a:pt x="168" y="136"/>
                    <a:pt x="180" y="142"/>
                  </a:cubicBezTo>
                  <a:cubicBezTo>
                    <a:pt x="191" y="137"/>
                    <a:pt x="205" y="129"/>
                    <a:pt x="217" y="129"/>
                  </a:cubicBezTo>
                  <a:cubicBezTo>
                    <a:pt x="220" y="124"/>
                    <a:pt x="222" y="117"/>
                    <a:pt x="221" y="109"/>
                  </a:cubicBezTo>
                  <a:cubicBezTo>
                    <a:pt x="228" y="120"/>
                    <a:pt x="227" y="145"/>
                    <a:pt x="227" y="158"/>
                  </a:cubicBezTo>
                  <a:cubicBezTo>
                    <a:pt x="222" y="157"/>
                    <a:pt x="217" y="154"/>
                    <a:pt x="213" y="156"/>
                  </a:cubicBezTo>
                  <a:cubicBezTo>
                    <a:pt x="204" y="162"/>
                    <a:pt x="207" y="169"/>
                    <a:pt x="208" y="182"/>
                  </a:cubicBezTo>
                  <a:cubicBezTo>
                    <a:pt x="205" y="187"/>
                    <a:pt x="198" y="188"/>
                    <a:pt x="195" y="192"/>
                  </a:cubicBezTo>
                  <a:cubicBezTo>
                    <a:pt x="194" y="201"/>
                    <a:pt x="193" y="203"/>
                    <a:pt x="189" y="207"/>
                  </a:cubicBezTo>
                  <a:cubicBezTo>
                    <a:pt x="179" y="204"/>
                    <a:pt x="180" y="193"/>
                    <a:pt x="171" y="192"/>
                  </a:cubicBezTo>
                  <a:cubicBezTo>
                    <a:pt x="163" y="192"/>
                    <a:pt x="159" y="200"/>
                    <a:pt x="159" y="209"/>
                  </a:cubicBezTo>
                  <a:cubicBezTo>
                    <a:pt x="159" y="217"/>
                    <a:pt x="166" y="223"/>
                    <a:pt x="165" y="230"/>
                  </a:cubicBezTo>
                  <a:cubicBezTo>
                    <a:pt x="161" y="230"/>
                    <a:pt x="160" y="232"/>
                    <a:pt x="154" y="231"/>
                  </a:cubicBezTo>
                  <a:cubicBezTo>
                    <a:pt x="151" y="237"/>
                    <a:pt x="151" y="243"/>
                    <a:pt x="153" y="252"/>
                  </a:cubicBezTo>
                  <a:cubicBezTo>
                    <a:pt x="151" y="253"/>
                    <a:pt x="145" y="250"/>
                    <a:pt x="145" y="253"/>
                  </a:cubicBezTo>
                  <a:cubicBezTo>
                    <a:pt x="139" y="250"/>
                    <a:pt x="139" y="242"/>
                    <a:pt x="135" y="236"/>
                  </a:cubicBezTo>
                  <a:cubicBezTo>
                    <a:pt x="112" y="231"/>
                    <a:pt x="92" y="230"/>
                    <a:pt x="71" y="224"/>
                  </a:cubicBezTo>
                  <a:cubicBezTo>
                    <a:pt x="68" y="227"/>
                    <a:pt x="64" y="230"/>
                    <a:pt x="65" y="237"/>
                  </a:cubicBezTo>
                  <a:close/>
                  <a:moveTo>
                    <a:pt x="70" y="237"/>
                  </a:moveTo>
                  <a:cubicBezTo>
                    <a:pt x="70" y="235"/>
                    <a:pt x="71" y="235"/>
                    <a:pt x="71" y="233"/>
                  </a:cubicBezTo>
                  <a:cubicBezTo>
                    <a:pt x="77" y="228"/>
                    <a:pt x="83" y="236"/>
                    <a:pt x="89" y="238"/>
                  </a:cubicBezTo>
                  <a:cubicBezTo>
                    <a:pt x="104" y="242"/>
                    <a:pt x="123" y="238"/>
                    <a:pt x="133" y="243"/>
                  </a:cubicBezTo>
                  <a:cubicBezTo>
                    <a:pt x="134" y="247"/>
                    <a:pt x="130" y="252"/>
                    <a:pt x="133" y="253"/>
                  </a:cubicBezTo>
                  <a:cubicBezTo>
                    <a:pt x="114" y="253"/>
                    <a:pt x="81" y="253"/>
                    <a:pt x="7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789">
              <a:extLst>
                <a:ext uri="{FF2B5EF4-FFF2-40B4-BE49-F238E27FC236}">
                  <a16:creationId xmlns:a16="http://schemas.microsoft.com/office/drawing/2014/main" id="{75B112D4-20F3-420A-A782-FF2289FA5081}"/>
                </a:ext>
              </a:extLst>
            </p:cNvPr>
            <p:cNvSpPr>
              <a:spLocks/>
            </p:cNvSpPr>
            <p:nvPr/>
          </p:nvSpPr>
          <p:spPr bwMode="auto">
            <a:xfrm>
              <a:off x="8469313" y="5391150"/>
              <a:ext cx="68263" cy="58738"/>
            </a:xfrm>
            <a:custGeom>
              <a:avLst/>
              <a:gdLst>
                <a:gd name="T0" fmla="*/ 18 w 28"/>
                <a:gd name="T1" fmla="*/ 24 h 24"/>
                <a:gd name="T2" fmla="*/ 7 w 28"/>
                <a:gd name="T3" fmla="*/ 0 h 24"/>
                <a:gd name="T4" fmla="*/ 18 w 28"/>
                <a:gd name="T5" fmla="*/ 24 h 24"/>
              </a:gdLst>
              <a:ahLst/>
              <a:cxnLst>
                <a:cxn ang="0">
                  <a:pos x="T0" y="T1"/>
                </a:cxn>
                <a:cxn ang="0">
                  <a:pos x="T2" y="T3"/>
                </a:cxn>
                <a:cxn ang="0">
                  <a:pos x="T4" y="T5"/>
                </a:cxn>
              </a:cxnLst>
              <a:rect l="0" t="0" r="r" b="b"/>
              <a:pathLst>
                <a:path w="28" h="24">
                  <a:moveTo>
                    <a:pt x="18" y="24"/>
                  </a:moveTo>
                  <a:cubicBezTo>
                    <a:pt x="28" y="18"/>
                    <a:pt x="15" y="2"/>
                    <a:pt x="7" y="0"/>
                  </a:cubicBezTo>
                  <a:cubicBezTo>
                    <a:pt x="0" y="9"/>
                    <a:pt x="19" y="12"/>
                    <a:pt x="1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790">
              <a:extLst>
                <a:ext uri="{FF2B5EF4-FFF2-40B4-BE49-F238E27FC236}">
                  <a16:creationId xmlns:a16="http://schemas.microsoft.com/office/drawing/2014/main" id="{12495087-766B-45F2-B8FF-19BF74A730D6}"/>
                </a:ext>
              </a:extLst>
            </p:cNvPr>
            <p:cNvSpPr>
              <a:spLocks/>
            </p:cNvSpPr>
            <p:nvPr/>
          </p:nvSpPr>
          <p:spPr bwMode="auto">
            <a:xfrm>
              <a:off x="8424863" y="5394325"/>
              <a:ext cx="53975" cy="74613"/>
            </a:xfrm>
            <a:custGeom>
              <a:avLst/>
              <a:gdLst>
                <a:gd name="T0" fmla="*/ 20 w 22"/>
                <a:gd name="T1" fmla="*/ 31 h 31"/>
                <a:gd name="T2" fmla="*/ 21 w 22"/>
                <a:gd name="T3" fmla="*/ 16 h 31"/>
                <a:gd name="T4" fmla="*/ 2 w 22"/>
                <a:gd name="T5" fmla="*/ 0 h 31"/>
                <a:gd name="T6" fmla="*/ 1 w 22"/>
                <a:gd name="T7" fmla="*/ 6 h 31"/>
                <a:gd name="T8" fmla="*/ 17 w 22"/>
                <a:gd name="T9" fmla="*/ 21 h 31"/>
                <a:gd name="T10" fmla="*/ 20 w 22"/>
                <a:gd name="T11" fmla="*/ 31 h 31"/>
              </a:gdLst>
              <a:ahLst/>
              <a:cxnLst>
                <a:cxn ang="0">
                  <a:pos x="T0" y="T1"/>
                </a:cxn>
                <a:cxn ang="0">
                  <a:pos x="T2" y="T3"/>
                </a:cxn>
                <a:cxn ang="0">
                  <a:pos x="T4" y="T5"/>
                </a:cxn>
                <a:cxn ang="0">
                  <a:pos x="T6" y="T7"/>
                </a:cxn>
                <a:cxn ang="0">
                  <a:pos x="T8" y="T9"/>
                </a:cxn>
                <a:cxn ang="0">
                  <a:pos x="T10" y="T11"/>
                </a:cxn>
              </a:cxnLst>
              <a:rect l="0" t="0" r="r" b="b"/>
              <a:pathLst>
                <a:path w="22" h="31">
                  <a:moveTo>
                    <a:pt x="20" y="31"/>
                  </a:moveTo>
                  <a:cubicBezTo>
                    <a:pt x="22" y="28"/>
                    <a:pt x="21" y="21"/>
                    <a:pt x="21" y="16"/>
                  </a:cubicBezTo>
                  <a:cubicBezTo>
                    <a:pt x="16" y="10"/>
                    <a:pt x="11" y="3"/>
                    <a:pt x="2" y="0"/>
                  </a:cubicBezTo>
                  <a:cubicBezTo>
                    <a:pt x="2" y="2"/>
                    <a:pt x="0" y="3"/>
                    <a:pt x="1" y="6"/>
                  </a:cubicBezTo>
                  <a:cubicBezTo>
                    <a:pt x="5" y="12"/>
                    <a:pt x="14" y="14"/>
                    <a:pt x="17" y="21"/>
                  </a:cubicBezTo>
                  <a:cubicBezTo>
                    <a:pt x="17" y="25"/>
                    <a:pt x="16" y="31"/>
                    <a:pt x="2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811">
              <a:extLst>
                <a:ext uri="{FF2B5EF4-FFF2-40B4-BE49-F238E27FC236}">
                  <a16:creationId xmlns:a16="http://schemas.microsoft.com/office/drawing/2014/main" id="{9FF654EE-13F2-4EA8-A654-FDBC9070A2F8}"/>
                </a:ext>
              </a:extLst>
            </p:cNvPr>
            <p:cNvSpPr>
              <a:spLocks noEditPoints="1"/>
            </p:cNvSpPr>
            <p:nvPr/>
          </p:nvSpPr>
          <p:spPr bwMode="auto">
            <a:xfrm>
              <a:off x="8194675" y="5735637"/>
              <a:ext cx="139700" cy="157162"/>
            </a:xfrm>
            <a:custGeom>
              <a:avLst/>
              <a:gdLst>
                <a:gd name="T0" fmla="*/ 51 w 58"/>
                <a:gd name="T1" fmla="*/ 44 h 65"/>
                <a:gd name="T2" fmla="*/ 58 w 58"/>
                <a:gd name="T3" fmla="*/ 15 h 65"/>
                <a:gd name="T4" fmla="*/ 19 w 58"/>
                <a:gd name="T5" fmla="*/ 34 h 65"/>
                <a:gd name="T6" fmla="*/ 0 w 58"/>
                <a:gd name="T7" fmla="*/ 50 h 65"/>
                <a:gd name="T8" fmla="*/ 51 w 58"/>
                <a:gd name="T9" fmla="*/ 44 h 65"/>
                <a:gd name="T10" fmla="*/ 26 w 58"/>
                <a:gd name="T11" fmla="*/ 37 h 65"/>
                <a:gd name="T12" fmla="*/ 32 w 58"/>
                <a:gd name="T13" fmla="*/ 22 h 65"/>
                <a:gd name="T14" fmla="*/ 43 w 58"/>
                <a:gd name="T15" fmla="*/ 19 h 65"/>
                <a:gd name="T16" fmla="*/ 43 w 58"/>
                <a:gd name="T17" fmla="*/ 15 h 65"/>
                <a:gd name="T18" fmla="*/ 49 w 58"/>
                <a:gd name="T19" fmla="*/ 18 h 65"/>
                <a:gd name="T20" fmla="*/ 45 w 58"/>
                <a:gd name="T21" fmla="*/ 40 h 65"/>
                <a:gd name="T22" fmla="*/ 7 w 58"/>
                <a:gd name="T23" fmla="*/ 49 h 65"/>
                <a:gd name="T24" fmla="*/ 26 w 58"/>
                <a:gd name="T25"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65">
                  <a:moveTo>
                    <a:pt x="51" y="44"/>
                  </a:moveTo>
                  <a:cubicBezTo>
                    <a:pt x="52" y="33"/>
                    <a:pt x="54" y="26"/>
                    <a:pt x="58" y="15"/>
                  </a:cubicBezTo>
                  <a:cubicBezTo>
                    <a:pt x="42" y="0"/>
                    <a:pt x="22" y="15"/>
                    <a:pt x="19" y="34"/>
                  </a:cubicBezTo>
                  <a:cubicBezTo>
                    <a:pt x="10" y="36"/>
                    <a:pt x="0" y="38"/>
                    <a:pt x="0" y="50"/>
                  </a:cubicBezTo>
                  <a:cubicBezTo>
                    <a:pt x="15" y="65"/>
                    <a:pt x="38" y="51"/>
                    <a:pt x="51" y="44"/>
                  </a:cubicBezTo>
                  <a:close/>
                  <a:moveTo>
                    <a:pt x="26" y="37"/>
                  </a:moveTo>
                  <a:cubicBezTo>
                    <a:pt x="27" y="29"/>
                    <a:pt x="32" y="26"/>
                    <a:pt x="32" y="22"/>
                  </a:cubicBezTo>
                  <a:cubicBezTo>
                    <a:pt x="36" y="22"/>
                    <a:pt x="38" y="19"/>
                    <a:pt x="43" y="19"/>
                  </a:cubicBezTo>
                  <a:cubicBezTo>
                    <a:pt x="43" y="18"/>
                    <a:pt x="43" y="16"/>
                    <a:pt x="43" y="15"/>
                  </a:cubicBezTo>
                  <a:cubicBezTo>
                    <a:pt x="46" y="15"/>
                    <a:pt x="47" y="17"/>
                    <a:pt x="49" y="18"/>
                  </a:cubicBezTo>
                  <a:cubicBezTo>
                    <a:pt x="47" y="24"/>
                    <a:pt x="46" y="32"/>
                    <a:pt x="45" y="40"/>
                  </a:cubicBezTo>
                  <a:cubicBezTo>
                    <a:pt x="33" y="44"/>
                    <a:pt x="22" y="56"/>
                    <a:pt x="7" y="49"/>
                  </a:cubicBezTo>
                  <a:cubicBezTo>
                    <a:pt x="9" y="40"/>
                    <a:pt x="22" y="43"/>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813">
              <a:extLst>
                <a:ext uri="{FF2B5EF4-FFF2-40B4-BE49-F238E27FC236}">
                  <a16:creationId xmlns:a16="http://schemas.microsoft.com/office/drawing/2014/main" id="{C1FBE221-1710-4178-BBAD-D8987C2EF4DE}"/>
                </a:ext>
              </a:extLst>
            </p:cNvPr>
            <p:cNvSpPr>
              <a:spLocks/>
            </p:cNvSpPr>
            <p:nvPr/>
          </p:nvSpPr>
          <p:spPr bwMode="auto">
            <a:xfrm>
              <a:off x="8524875" y="5778500"/>
              <a:ext cx="39688" cy="87312"/>
            </a:xfrm>
            <a:custGeom>
              <a:avLst/>
              <a:gdLst>
                <a:gd name="T0" fmla="*/ 4 w 16"/>
                <a:gd name="T1" fmla="*/ 36 h 36"/>
                <a:gd name="T2" fmla="*/ 16 w 16"/>
                <a:gd name="T3" fmla="*/ 1 h 36"/>
                <a:gd name="T4" fmla="*/ 12 w 16"/>
                <a:gd name="T5" fmla="*/ 0 h 36"/>
                <a:gd name="T6" fmla="*/ 9 w 16"/>
                <a:gd name="T7" fmla="*/ 4 h 36"/>
                <a:gd name="T8" fmla="*/ 4 w 16"/>
                <a:gd name="T9" fmla="*/ 36 h 36"/>
              </a:gdLst>
              <a:ahLst/>
              <a:cxnLst>
                <a:cxn ang="0">
                  <a:pos x="T0" y="T1"/>
                </a:cxn>
                <a:cxn ang="0">
                  <a:pos x="T2" y="T3"/>
                </a:cxn>
                <a:cxn ang="0">
                  <a:pos x="T4" y="T5"/>
                </a:cxn>
                <a:cxn ang="0">
                  <a:pos x="T6" y="T7"/>
                </a:cxn>
                <a:cxn ang="0">
                  <a:pos x="T8" y="T9"/>
                </a:cxn>
              </a:cxnLst>
              <a:rect l="0" t="0" r="r" b="b"/>
              <a:pathLst>
                <a:path w="16" h="36">
                  <a:moveTo>
                    <a:pt x="4" y="36"/>
                  </a:moveTo>
                  <a:cubicBezTo>
                    <a:pt x="13" y="30"/>
                    <a:pt x="14" y="11"/>
                    <a:pt x="16" y="1"/>
                  </a:cubicBezTo>
                  <a:cubicBezTo>
                    <a:pt x="14" y="1"/>
                    <a:pt x="13" y="1"/>
                    <a:pt x="12" y="0"/>
                  </a:cubicBezTo>
                  <a:cubicBezTo>
                    <a:pt x="12" y="2"/>
                    <a:pt x="8" y="1"/>
                    <a:pt x="9" y="4"/>
                  </a:cubicBezTo>
                  <a:cubicBezTo>
                    <a:pt x="13" y="15"/>
                    <a:pt x="0" y="26"/>
                    <a:pt x="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817">
              <a:extLst>
                <a:ext uri="{FF2B5EF4-FFF2-40B4-BE49-F238E27FC236}">
                  <a16:creationId xmlns:a16="http://schemas.microsoft.com/office/drawing/2014/main" id="{2B55A36D-4528-4429-A9F2-62462817CB18}"/>
                </a:ext>
              </a:extLst>
            </p:cNvPr>
            <p:cNvSpPr>
              <a:spLocks/>
            </p:cNvSpPr>
            <p:nvPr/>
          </p:nvSpPr>
          <p:spPr bwMode="auto">
            <a:xfrm>
              <a:off x="7937500" y="5837237"/>
              <a:ext cx="49213" cy="63500"/>
            </a:xfrm>
            <a:custGeom>
              <a:avLst/>
              <a:gdLst>
                <a:gd name="T0" fmla="*/ 20 w 20"/>
                <a:gd name="T1" fmla="*/ 26 h 26"/>
                <a:gd name="T2" fmla="*/ 4 w 20"/>
                <a:gd name="T3" fmla="*/ 0 h 26"/>
                <a:gd name="T4" fmla="*/ 20 w 20"/>
                <a:gd name="T5" fmla="*/ 26 h 26"/>
              </a:gdLst>
              <a:ahLst/>
              <a:cxnLst>
                <a:cxn ang="0">
                  <a:pos x="T0" y="T1"/>
                </a:cxn>
                <a:cxn ang="0">
                  <a:pos x="T2" y="T3"/>
                </a:cxn>
                <a:cxn ang="0">
                  <a:pos x="T4" y="T5"/>
                </a:cxn>
              </a:cxnLst>
              <a:rect l="0" t="0" r="r" b="b"/>
              <a:pathLst>
                <a:path w="20" h="26">
                  <a:moveTo>
                    <a:pt x="20" y="26"/>
                  </a:moveTo>
                  <a:cubicBezTo>
                    <a:pt x="15" y="17"/>
                    <a:pt x="12" y="5"/>
                    <a:pt x="4" y="0"/>
                  </a:cubicBezTo>
                  <a:cubicBezTo>
                    <a:pt x="0" y="7"/>
                    <a:pt x="8" y="25"/>
                    <a:pt x="2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820">
              <a:extLst>
                <a:ext uri="{FF2B5EF4-FFF2-40B4-BE49-F238E27FC236}">
                  <a16:creationId xmlns:a16="http://schemas.microsoft.com/office/drawing/2014/main" id="{D5EA7FF1-B393-46E3-A318-11426B433A6B}"/>
                </a:ext>
              </a:extLst>
            </p:cNvPr>
            <p:cNvSpPr>
              <a:spLocks/>
            </p:cNvSpPr>
            <p:nvPr/>
          </p:nvSpPr>
          <p:spPr bwMode="auto">
            <a:xfrm>
              <a:off x="7904163" y="5865812"/>
              <a:ext cx="55563" cy="52387"/>
            </a:xfrm>
            <a:custGeom>
              <a:avLst/>
              <a:gdLst>
                <a:gd name="T0" fmla="*/ 23 w 23"/>
                <a:gd name="T1" fmla="*/ 21 h 21"/>
                <a:gd name="T2" fmla="*/ 4 w 23"/>
                <a:gd name="T3" fmla="*/ 0 h 21"/>
                <a:gd name="T4" fmla="*/ 0 w 23"/>
                <a:gd name="T5" fmla="*/ 0 h 21"/>
                <a:gd name="T6" fmla="*/ 23 w 23"/>
                <a:gd name="T7" fmla="*/ 21 h 21"/>
              </a:gdLst>
              <a:ahLst/>
              <a:cxnLst>
                <a:cxn ang="0">
                  <a:pos x="T0" y="T1"/>
                </a:cxn>
                <a:cxn ang="0">
                  <a:pos x="T2" y="T3"/>
                </a:cxn>
                <a:cxn ang="0">
                  <a:pos x="T4" y="T5"/>
                </a:cxn>
                <a:cxn ang="0">
                  <a:pos x="T6" y="T7"/>
                </a:cxn>
              </a:cxnLst>
              <a:rect l="0" t="0" r="r" b="b"/>
              <a:pathLst>
                <a:path w="23" h="21">
                  <a:moveTo>
                    <a:pt x="23" y="21"/>
                  </a:moveTo>
                  <a:cubicBezTo>
                    <a:pt x="21" y="10"/>
                    <a:pt x="8" y="9"/>
                    <a:pt x="4" y="0"/>
                  </a:cubicBezTo>
                  <a:cubicBezTo>
                    <a:pt x="3" y="0"/>
                    <a:pt x="1" y="0"/>
                    <a:pt x="0" y="0"/>
                  </a:cubicBezTo>
                  <a:cubicBezTo>
                    <a:pt x="0" y="14"/>
                    <a:pt x="13" y="16"/>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61">
              <a:extLst>
                <a:ext uri="{FF2B5EF4-FFF2-40B4-BE49-F238E27FC236}">
                  <a16:creationId xmlns:a16="http://schemas.microsoft.com/office/drawing/2014/main" id="{C3AF1766-F79D-4ED3-B889-CBFB582C2DF9}"/>
                </a:ext>
              </a:extLst>
            </p:cNvPr>
            <p:cNvSpPr>
              <a:spLocks/>
            </p:cNvSpPr>
            <p:nvPr/>
          </p:nvSpPr>
          <p:spPr bwMode="auto">
            <a:xfrm>
              <a:off x="7972425" y="5400675"/>
              <a:ext cx="100013" cy="77787"/>
            </a:xfrm>
            <a:custGeom>
              <a:avLst/>
              <a:gdLst>
                <a:gd name="T0" fmla="*/ 26 w 41"/>
                <a:gd name="T1" fmla="*/ 17 h 32"/>
                <a:gd name="T2" fmla="*/ 41 w 41"/>
                <a:gd name="T3" fmla="*/ 3 h 32"/>
                <a:gd name="T4" fmla="*/ 38 w 41"/>
                <a:gd name="T5" fmla="*/ 0 h 32"/>
                <a:gd name="T6" fmla="*/ 11 w 41"/>
                <a:gd name="T7" fmla="*/ 26 h 32"/>
                <a:gd name="T8" fmla="*/ 13 w 41"/>
                <a:gd name="T9" fmla="*/ 32 h 32"/>
                <a:gd name="T10" fmla="*/ 26 w 41"/>
                <a:gd name="T11" fmla="*/ 17 h 32"/>
              </a:gdLst>
              <a:ahLst/>
              <a:cxnLst>
                <a:cxn ang="0">
                  <a:pos x="T0" y="T1"/>
                </a:cxn>
                <a:cxn ang="0">
                  <a:pos x="T2" y="T3"/>
                </a:cxn>
                <a:cxn ang="0">
                  <a:pos x="T4" y="T5"/>
                </a:cxn>
                <a:cxn ang="0">
                  <a:pos x="T6" y="T7"/>
                </a:cxn>
                <a:cxn ang="0">
                  <a:pos x="T8" y="T9"/>
                </a:cxn>
                <a:cxn ang="0">
                  <a:pos x="T10" y="T11"/>
                </a:cxn>
              </a:cxnLst>
              <a:rect l="0" t="0" r="r" b="b"/>
              <a:pathLst>
                <a:path w="41" h="32">
                  <a:moveTo>
                    <a:pt x="26" y="17"/>
                  </a:moveTo>
                  <a:cubicBezTo>
                    <a:pt x="31" y="12"/>
                    <a:pt x="38" y="10"/>
                    <a:pt x="41" y="3"/>
                  </a:cubicBezTo>
                  <a:cubicBezTo>
                    <a:pt x="39" y="3"/>
                    <a:pt x="38" y="3"/>
                    <a:pt x="38" y="0"/>
                  </a:cubicBezTo>
                  <a:cubicBezTo>
                    <a:pt x="25" y="4"/>
                    <a:pt x="21" y="18"/>
                    <a:pt x="11" y="26"/>
                  </a:cubicBezTo>
                  <a:cubicBezTo>
                    <a:pt x="0" y="17"/>
                    <a:pt x="10" y="29"/>
                    <a:pt x="13" y="32"/>
                  </a:cubicBezTo>
                  <a:cubicBezTo>
                    <a:pt x="21" y="31"/>
                    <a:pt x="22" y="22"/>
                    <a:pt x="2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914731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2747F4B1-2BC1-40CE-B2F2-4D3B783BFB7C}"/>
              </a:ext>
            </a:extLst>
          </p:cNvPr>
          <p:cNvSpPr>
            <a:spLocks noGrp="1"/>
          </p:cNvSpPr>
          <p:nvPr>
            <p:ph type="body" sz="quarter" idx="10"/>
          </p:nvPr>
        </p:nvSpPr>
        <p:spPr>
          <a:xfrm>
            <a:off x="1027784" y="517371"/>
            <a:ext cx="3975100" cy="346728"/>
          </a:xfrm>
        </p:spPr>
        <p:txBody>
          <a:bodyPr/>
          <a:lstStyle/>
          <a:p>
            <a:r>
              <a:rPr lang="en-US" altLang="zh-CN" dirty="0"/>
              <a:t>Team</a:t>
            </a:r>
            <a:endParaRPr kumimoji="1" lang="zh-CN" altLang="en-US" dirty="0"/>
          </a:p>
        </p:txBody>
      </p:sp>
      <p:sp>
        <p:nvSpPr>
          <p:cNvPr id="5" name="文本占位符 2">
            <a:extLst>
              <a:ext uri="{FF2B5EF4-FFF2-40B4-BE49-F238E27FC236}">
                <a16:creationId xmlns:a16="http://schemas.microsoft.com/office/drawing/2014/main" id="{176CA6F2-805A-4F01-8121-0C625DB61133}"/>
              </a:ext>
            </a:extLst>
          </p:cNvPr>
          <p:cNvSpPr>
            <a:spLocks noGrp="1"/>
          </p:cNvSpPr>
          <p:nvPr>
            <p:ph type="body" sz="quarter" idx="11"/>
          </p:nvPr>
        </p:nvSpPr>
        <p:spPr>
          <a:xfrm>
            <a:off x="1027785" y="864098"/>
            <a:ext cx="3975100" cy="403777"/>
          </a:xfrm>
        </p:spPr>
        <p:txBody>
          <a:bodyPr/>
          <a:lstStyle/>
          <a:p>
            <a:r>
              <a:rPr lang="en-US" altLang="zh-CN" dirty="0"/>
              <a:t>Teamwork</a:t>
            </a:r>
            <a:endParaRPr kumimoji="1" lang="zh-CN" altLang="en-US" dirty="0"/>
          </a:p>
        </p:txBody>
      </p:sp>
      <p:grpSp>
        <p:nvGrpSpPr>
          <p:cNvPr id="6" name="组合 47">
            <a:extLst>
              <a:ext uri="{FF2B5EF4-FFF2-40B4-BE49-F238E27FC236}">
                <a16:creationId xmlns:a16="http://schemas.microsoft.com/office/drawing/2014/main" id="{B5ADAB97-5417-4719-920E-46A05BAEA7FF}"/>
              </a:ext>
            </a:extLst>
          </p:cNvPr>
          <p:cNvGrpSpPr/>
          <p:nvPr/>
        </p:nvGrpSpPr>
        <p:grpSpPr>
          <a:xfrm>
            <a:off x="303048" y="270527"/>
            <a:ext cx="667586" cy="1187142"/>
            <a:chOff x="1437265" y="964428"/>
            <a:chExt cx="2791834" cy="4964607"/>
          </a:xfrm>
          <a:noFill/>
        </p:grpSpPr>
        <p:sp>
          <p:nvSpPr>
            <p:cNvPr id="7" name="等腰三角形 48">
              <a:extLst>
                <a:ext uri="{FF2B5EF4-FFF2-40B4-BE49-F238E27FC236}">
                  <a16:creationId xmlns:a16="http://schemas.microsoft.com/office/drawing/2014/main" id="{6371BAF1-9824-4EBE-B1DE-D877CCF5322E}"/>
                </a:ext>
              </a:extLst>
            </p:cNvPr>
            <p:cNvSpPr/>
            <p:nvPr/>
          </p:nvSpPr>
          <p:spPr>
            <a:xfrm rot="4487488">
              <a:off x="1393298" y="151135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等腰三角形 49">
              <a:extLst>
                <a:ext uri="{FF2B5EF4-FFF2-40B4-BE49-F238E27FC236}">
                  <a16:creationId xmlns:a16="http://schemas.microsoft.com/office/drawing/2014/main" id="{D4C5F278-1792-4339-8CF0-0C78E1F10ED6}"/>
                </a:ext>
              </a:extLst>
            </p:cNvPr>
            <p:cNvSpPr/>
            <p:nvPr/>
          </p:nvSpPr>
          <p:spPr>
            <a:xfrm rot="8090669">
              <a:off x="1472295" y="1209464"/>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等腰三角形 50">
              <a:extLst>
                <a:ext uri="{FF2B5EF4-FFF2-40B4-BE49-F238E27FC236}">
                  <a16:creationId xmlns:a16="http://schemas.microsoft.com/office/drawing/2014/main" id="{0FBD41F4-BEBF-4ED3-8EBE-AF93FC3F4E7E}"/>
                </a:ext>
              </a:extLst>
            </p:cNvPr>
            <p:cNvSpPr/>
            <p:nvPr/>
          </p:nvSpPr>
          <p:spPr>
            <a:xfrm rot="8090669">
              <a:off x="2168788" y="136781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等腰三角形 51">
              <a:extLst>
                <a:ext uri="{FF2B5EF4-FFF2-40B4-BE49-F238E27FC236}">
                  <a16:creationId xmlns:a16="http://schemas.microsoft.com/office/drawing/2014/main" id="{8593FA63-3379-448C-9635-9D5CD157C42C}"/>
                </a:ext>
              </a:extLst>
            </p:cNvPr>
            <p:cNvSpPr/>
            <p:nvPr/>
          </p:nvSpPr>
          <p:spPr>
            <a:xfrm rot="4392924">
              <a:off x="1885028" y="100839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等腰三角形 52">
              <a:extLst>
                <a:ext uri="{FF2B5EF4-FFF2-40B4-BE49-F238E27FC236}">
                  <a16:creationId xmlns:a16="http://schemas.microsoft.com/office/drawing/2014/main" id="{F480102D-D5A6-4F91-A459-C971C997BA64}"/>
                </a:ext>
              </a:extLst>
            </p:cNvPr>
            <p:cNvSpPr/>
            <p:nvPr/>
          </p:nvSpPr>
          <p:spPr>
            <a:xfrm rot="4392924">
              <a:off x="2581518" y="1145180"/>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等腰三角形 53">
              <a:extLst>
                <a:ext uri="{FF2B5EF4-FFF2-40B4-BE49-F238E27FC236}">
                  <a16:creationId xmlns:a16="http://schemas.microsoft.com/office/drawing/2014/main" id="{EEDF16B1-BC05-4138-9445-EC6CDD6187F1}"/>
                </a:ext>
              </a:extLst>
            </p:cNvPr>
            <p:cNvSpPr/>
            <p:nvPr/>
          </p:nvSpPr>
          <p:spPr>
            <a:xfrm rot="8090669">
              <a:off x="2865743" y="1503071"/>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等腰三角形 54">
              <a:extLst>
                <a:ext uri="{FF2B5EF4-FFF2-40B4-BE49-F238E27FC236}">
                  <a16:creationId xmlns:a16="http://schemas.microsoft.com/office/drawing/2014/main" id="{4A0E38F9-BEAC-45E3-9C3A-34ADA163D227}"/>
                </a:ext>
              </a:extLst>
            </p:cNvPr>
            <p:cNvSpPr/>
            <p:nvPr/>
          </p:nvSpPr>
          <p:spPr>
            <a:xfrm rot="4392924">
              <a:off x="3278473" y="1294947"/>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等腰三角形 55">
              <a:extLst>
                <a:ext uri="{FF2B5EF4-FFF2-40B4-BE49-F238E27FC236}">
                  <a16:creationId xmlns:a16="http://schemas.microsoft.com/office/drawing/2014/main" id="{374C093B-5FB4-4ECC-86E8-50A2CBF08872}"/>
                </a:ext>
              </a:extLst>
            </p:cNvPr>
            <p:cNvSpPr/>
            <p:nvPr/>
          </p:nvSpPr>
          <p:spPr>
            <a:xfrm rot="4392924">
              <a:off x="3450215" y="1953342"/>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等腰三角形 56">
              <a:extLst>
                <a:ext uri="{FF2B5EF4-FFF2-40B4-BE49-F238E27FC236}">
                  <a16:creationId xmlns:a16="http://schemas.microsoft.com/office/drawing/2014/main" id="{F3AF5702-10C8-4246-B725-E3ABE8E5A4EC}"/>
                </a:ext>
              </a:extLst>
            </p:cNvPr>
            <p:cNvSpPr/>
            <p:nvPr/>
          </p:nvSpPr>
          <p:spPr>
            <a:xfrm rot="8090669">
              <a:off x="3047382" y="217571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等腰三角形 57">
              <a:extLst>
                <a:ext uri="{FF2B5EF4-FFF2-40B4-BE49-F238E27FC236}">
                  <a16:creationId xmlns:a16="http://schemas.microsoft.com/office/drawing/2014/main" id="{86DBA2C3-0B18-4FCD-B8A7-E3B9C6E94AF1}"/>
                </a:ext>
              </a:extLst>
            </p:cNvPr>
            <p:cNvSpPr/>
            <p:nvPr/>
          </p:nvSpPr>
          <p:spPr>
            <a:xfrm rot="4392924">
              <a:off x="2968890" y="246755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等腰三角形 58">
              <a:extLst>
                <a:ext uri="{FF2B5EF4-FFF2-40B4-BE49-F238E27FC236}">
                  <a16:creationId xmlns:a16="http://schemas.microsoft.com/office/drawing/2014/main" id="{D07DBA73-9573-4366-B565-FE9C5472C793}"/>
                </a:ext>
              </a:extLst>
            </p:cNvPr>
            <p:cNvSpPr/>
            <p:nvPr/>
          </p:nvSpPr>
          <p:spPr>
            <a:xfrm rot="8090669">
              <a:off x="2567616" y="269299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等腰三角形 59">
              <a:extLst>
                <a:ext uri="{FF2B5EF4-FFF2-40B4-BE49-F238E27FC236}">
                  <a16:creationId xmlns:a16="http://schemas.microsoft.com/office/drawing/2014/main" id="{05EB87ED-2C16-4185-9DDA-FE84D217BA7D}"/>
                </a:ext>
              </a:extLst>
            </p:cNvPr>
            <p:cNvSpPr/>
            <p:nvPr/>
          </p:nvSpPr>
          <p:spPr>
            <a:xfrm rot="8090669">
              <a:off x="3555221" y="166441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等腰三角形 60">
              <a:extLst>
                <a:ext uri="{FF2B5EF4-FFF2-40B4-BE49-F238E27FC236}">
                  <a16:creationId xmlns:a16="http://schemas.microsoft.com/office/drawing/2014/main" id="{079FA7E5-5D74-4511-8354-7C77DA53864B}"/>
                </a:ext>
              </a:extLst>
            </p:cNvPr>
            <p:cNvSpPr/>
            <p:nvPr/>
          </p:nvSpPr>
          <p:spPr>
            <a:xfrm rot="8090669">
              <a:off x="2742513" y="337434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等腰三角形 61">
              <a:extLst>
                <a:ext uri="{FF2B5EF4-FFF2-40B4-BE49-F238E27FC236}">
                  <a16:creationId xmlns:a16="http://schemas.microsoft.com/office/drawing/2014/main" id="{BB1471D8-9A39-46E2-9B6F-8BEE4CCC20EF}"/>
                </a:ext>
              </a:extLst>
            </p:cNvPr>
            <p:cNvSpPr/>
            <p:nvPr/>
          </p:nvSpPr>
          <p:spPr>
            <a:xfrm rot="4392924">
              <a:off x="2472275" y="299525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 name="等腰三角形 62">
              <a:extLst>
                <a:ext uri="{FF2B5EF4-FFF2-40B4-BE49-F238E27FC236}">
                  <a16:creationId xmlns:a16="http://schemas.microsoft.com/office/drawing/2014/main" id="{4608BCB7-F6C3-447F-ADF4-0CA57B5CED53}"/>
                </a:ext>
              </a:extLst>
            </p:cNvPr>
            <p:cNvSpPr/>
            <p:nvPr/>
          </p:nvSpPr>
          <p:spPr>
            <a:xfrm rot="8090669">
              <a:off x="2052914" y="3200587"/>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等腰三角形 63">
              <a:extLst>
                <a:ext uri="{FF2B5EF4-FFF2-40B4-BE49-F238E27FC236}">
                  <a16:creationId xmlns:a16="http://schemas.microsoft.com/office/drawing/2014/main" id="{79CD15D6-3A5E-497E-9926-06C2DEED117A}"/>
                </a:ext>
              </a:extLst>
            </p:cNvPr>
            <p:cNvSpPr/>
            <p:nvPr/>
          </p:nvSpPr>
          <p:spPr>
            <a:xfrm rot="8090669">
              <a:off x="3635543" y="4290129"/>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等腰三角形 64">
              <a:extLst>
                <a:ext uri="{FF2B5EF4-FFF2-40B4-BE49-F238E27FC236}">
                  <a16:creationId xmlns:a16="http://schemas.microsoft.com/office/drawing/2014/main" id="{3D0F260F-935D-467F-96D2-30FA5ED20BC3}"/>
                </a:ext>
              </a:extLst>
            </p:cNvPr>
            <p:cNvSpPr/>
            <p:nvPr/>
          </p:nvSpPr>
          <p:spPr>
            <a:xfrm rot="4392924">
              <a:off x="3163627" y="318896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等腰三角形 65">
              <a:extLst>
                <a:ext uri="{FF2B5EF4-FFF2-40B4-BE49-F238E27FC236}">
                  <a16:creationId xmlns:a16="http://schemas.microsoft.com/office/drawing/2014/main" id="{35B8208D-FB9A-4A5A-87D5-33C08145C91E}"/>
                </a:ext>
              </a:extLst>
            </p:cNvPr>
            <p:cNvSpPr/>
            <p:nvPr/>
          </p:nvSpPr>
          <p:spPr>
            <a:xfrm rot="8090669">
              <a:off x="3435637" y="3578886"/>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等腰三角形 66">
              <a:extLst>
                <a:ext uri="{FF2B5EF4-FFF2-40B4-BE49-F238E27FC236}">
                  <a16:creationId xmlns:a16="http://schemas.microsoft.com/office/drawing/2014/main" id="{DBB2DD8F-93F1-4CDB-901C-B8EB6E38D9C1}"/>
                </a:ext>
              </a:extLst>
            </p:cNvPr>
            <p:cNvSpPr/>
            <p:nvPr/>
          </p:nvSpPr>
          <p:spPr>
            <a:xfrm rot="4392924">
              <a:off x="3375492" y="3888981"/>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等腰三角形 67">
              <a:extLst>
                <a:ext uri="{FF2B5EF4-FFF2-40B4-BE49-F238E27FC236}">
                  <a16:creationId xmlns:a16="http://schemas.microsoft.com/office/drawing/2014/main" id="{CF41D740-D36D-40DA-9846-A64635FD976E}"/>
                </a:ext>
              </a:extLst>
            </p:cNvPr>
            <p:cNvSpPr/>
            <p:nvPr/>
          </p:nvSpPr>
          <p:spPr>
            <a:xfrm rot="8090669">
              <a:off x="3158925" y="4813392"/>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 name="等腰三角形 68">
              <a:extLst>
                <a:ext uri="{FF2B5EF4-FFF2-40B4-BE49-F238E27FC236}">
                  <a16:creationId xmlns:a16="http://schemas.microsoft.com/office/drawing/2014/main" id="{4852E809-910F-4804-A95A-0436A5DC63B9}"/>
                </a:ext>
              </a:extLst>
            </p:cNvPr>
            <p:cNvSpPr/>
            <p:nvPr/>
          </p:nvSpPr>
          <p:spPr>
            <a:xfrm rot="4392924">
              <a:off x="3568271" y="4606266"/>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 name="等腰三角形 69">
              <a:extLst>
                <a:ext uri="{FF2B5EF4-FFF2-40B4-BE49-F238E27FC236}">
                  <a16:creationId xmlns:a16="http://schemas.microsoft.com/office/drawing/2014/main" id="{F6309E15-3649-44A8-9F69-F2A7A474C84B}"/>
                </a:ext>
              </a:extLst>
            </p:cNvPr>
            <p:cNvSpPr/>
            <p:nvPr/>
          </p:nvSpPr>
          <p:spPr>
            <a:xfrm rot="4392924">
              <a:off x="3073673" y="5122154"/>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 name="等腰三角形 70">
              <a:extLst>
                <a:ext uri="{FF2B5EF4-FFF2-40B4-BE49-F238E27FC236}">
                  <a16:creationId xmlns:a16="http://schemas.microsoft.com/office/drawing/2014/main" id="{CFE03475-F7B3-4A2C-81BB-D6C7993B8272}"/>
                </a:ext>
              </a:extLst>
            </p:cNvPr>
            <p:cNvSpPr/>
            <p:nvPr/>
          </p:nvSpPr>
          <p:spPr>
            <a:xfrm rot="4392924">
              <a:off x="2371809" y="4986745"/>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30" name="等腰三角形 71">
              <a:extLst>
                <a:ext uri="{FF2B5EF4-FFF2-40B4-BE49-F238E27FC236}">
                  <a16:creationId xmlns:a16="http://schemas.microsoft.com/office/drawing/2014/main" id="{C16D6A64-B00B-424D-8109-4B2EEBD52247}"/>
                </a:ext>
              </a:extLst>
            </p:cNvPr>
            <p:cNvSpPr/>
            <p:nvPr/>
          </p:nvSpPr>
          <p:spPr>
            <a:xfrm rot="8090669">
              <a:off x="2657243" y="533547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 name="等腰三角形 72">
              <a:extLst>
                <a:ext uri="{FF2B5EF4-FFF2-40B4-BE49-F238E27FC236}">
                  <a16:creationId xmlns:a16="http://schemas.microsoft.com/office/drawing/2014/main" id="{BA49F026-CCC7-44FA-80A0-BF9BDFB19312}"/>
                </a:ext>
              </a:extLst>
            </p:cNvPr>
            <p:cNvSpPr/>
            <p:nvPr/>
          </p:nvSpPr>
          <p:spPr>
            <a:xfrm rot="8090669">
              <a:off x="1954051" y="5157408"/>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 name="等腰三角形 73">
              <a:extLst>
                <a:ext uri="{FF2B5EF4-FFF2-40B4-BE49-F238E27FC236}">
                  <a16:creationId xmlns:a16="http://schemas.microsoft.com/office/drawing/2014/main" id="{5C5000DA-3609-4541-A874-1CA982ED9EC4}"/>
                </a:ext>
              </a:extLst>
            </p:cNvPr>
            <p:cNvSpPr/>
            <p:nvPr/>
          </p:nvSpPr>
          <p:spPr>
            <a:xfrm rot="4392924">
              <a:off x="1669576" y="4796993"/>
              <a:ext cx="637524" cy="549589"/>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33" name="图片 32">
            <a:extLst>
              <a:ext uri="{FF2B5EF4-FFF2-40B4-BE49-F238E27FC236}">
                <a16:creationId xmlns:a16="http://schemas.microsoft.com/office/drawing/2014/main" id="{C4ABC7D3-76A8-4830-B159-261F16A827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959881" y="1318412"/>
            <a:ext cx="5492542" cy="4119406"/>
          </a:xfrm>
          <a:prstGeom prst="rect">
            <a:avLst/>
          </a:prstGeom>
        </p:spPr>
      </p:pic>
      <p:pic>
        <p:nvPicPr>
          <p:cNvPr id="3" name="图片 2" descr="图片包含 人员, 就坐, 墙壁, 室内&#10;&#10;已生成极高可信度的说明">
            <a:extLst>
              <a:ext uri="{FF2B5EF4-FFF2-40B4-BE49-F238E27FC236}">
                <a16:creationId xmlns:a16="http://schemas.microsoft.com/office/drawing/2014/main" id="{4B670B25-E7C1-4A1F-9991-812F28CE7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6168" y="495210"/>
            <a:ext cx="8320478" cy="6240359"/>
          </a:xfrm>
          <a:prstGeom prst="rect">
            <a:avLst/>
          </a:prstGeom>
        </p:spPr>
      </p:pic>
      <p:pic>
        <p:nvPicPr>
          <p:cNvPr id="34" name="图片 33" descr="图片包含 户外, 地面, 人员, 伪装&#10;&#10;已生成极高可信度的说明">
            <a:extLst>
              <a:ext uri="{FF2B5EF4-FFF2-40B4-BE49-F238E27FC236}">
                <a16:creationId xmlns:a16="http://schemas.microsoft.com/office/drawing/2014/main" id="{9A705474-22BD-42BE-8402-26DBDEBE0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677" y="810035"/>
            <a:ext cx="11906646" cy="5500622"/>
          </a:xfrm>
          <a:prstGeom prst="rect">
            <a:avLst/>
          </a:prstGeom>
        </p:spPr>
      </p:pic>
    </p:spTree>
    <p:extLst>
      <p:ext uri="{BB962C8B-B14F-4D97-AF65-F5344CB8AC3E}">
        <p14:creationId xmlns:p14="http://schemas.microsoft.com/office/powerpoint/2010/main" val="31692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7000"/>
            <a:lum/>
          </a:blip>
          <a:srcRect/>
          <a:stretch>
            <a:fillRect/>
          </a:stretch>
        </a:blip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85437" y="3023564"/>
            <a:ext cx="3975100" cy="624107"/>
          </a:xfrm>
        </p:spPr>
        <p:txBody>
          <a:bodyPr/>
          <a:lstStyle/>
          <a:p>
            <a:r>
              <a:rPr kumimoji="1" lang="en-US" altLang="zh-CN" dirty="0"/>
              <a:t>Business Model</a:t>
            </a:r>
          </a:p>
        </p:txBody>
      </p:sp>
      <p:grpSp>
        <p:nvGrpSpPr>
          <p:cNvPr id="5" name="组 4"/>
          <p:cNvGrpSpPr/>
          <p:nvPr/>
        </p:nvGrpSpPr>
        <p:grpSpPr>
          <a:xfrm>
            <a:off x="901787" y="1035424"/>
            <a:ext cx="3183649" cy="4361407"/>
            <a:chOff x="833045" y="527464"/>
            <a:chExt cx="3907808" cy="5353461"/>
          </a:xfrm>
        </p:grpSpPr>
        <p:grpSp>
          <p:nvGrpSpPr>
            <p:cNvPr id="60" name="组合 2"/>
            <p:cNvGrpSpPr/>
            <p:nvPr/>
          </p:nvGrpSpPr>
          <p:grpSpPr>
            <a:xfrm>
              <a:off x="1250421" y="1125864"/>
              <a:ext cx="3165773" cy="4336918"/>
              <a:chOff x="926571" y="692282"/>
              <a:chExt cx="3792028" cy="5194849"/>
            </a:xfrm>
          </p:grpSpPr>
          <p:sp>
            <p:nvSpPr>
              <p:cNvPr id="61" name="等腰三角形 60"/>
              <p:cNvSpPr/>
              <p:nvPr/>
            </p:nvSpPr>
            <p:spPr>
              <a:xfrm rot="9010236">
                <a:off x="926571" y="3375544"/>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2" name="等腰三角形 61"/>
              <p:cNvSpPr/>
              <p:nvPr/>
            </p:nvSpPr>
            <p:spPr>
              <a:xfrm rot="5400000">
                <a:off x="2480991" y="1418935"/>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361567" y="3295289"/>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4" name="等腰三角形 63"/>
              <p:cNvSpPr/>
              <p:nvPr/>
            </p:nvSpPr>
            <p:spPr>
              <a:xfrm rot="5400000">
                <a:off x="1362608" y="2638821"/>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5" name="等腰三角形 64"/>
              <p:cNvSpPr/>
              <p:nvPr/>
            </p:nvSpPr>
            <p:spPr>
              <a:xfrm rot="9010236">
                <a:off x="1522702" y="3039911"/>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6" name="等腰三角形 67"/>
              <p:cNvSpPr/>
              <p:nvPr/>
            </p:nvSpPr>
            <p:spPr>
              <a:xfrm rot="9010236">
                <a:off x="2044010" y="3357297"/>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7" name="等腰三角形 68"/>
              <p:cNvSpPr/>
              <p:nvPr/>
            </p:nvSpPr>
            <p:spPr>
              <a:xfrm rot="5591464">
                <a:off x="2434095" y="3930499"/>
                <a:ext cx="595411"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8" name="等腰三角形 69"/>
              <p:cNvSpPr/>
              <p:nvPr/>
            </p:nvSpPr>
            <p:spPr>
              <a:xfrm rot="9010236">
                <a:off x="2604273" y="3659030"/>
                <a:ext cx="572130" cy="53463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9" name="等腰三角形 70"/>
              <p:cNvSpPr/>
              <p:nvPr/>
            </p:nvSpPr>
            <p:spPr>
              <a:xfrm rot="5400000">
                <a:off x="3025894" y="3573919"/>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 name="等腰三角形 71"/>
              <p:cNvSpPr/>
              <p:nvPr/>
            </p:nvSpPr>
            <p:spPr>
              <a:xfrm rot="9010236">
                <a:off x="3163654" y="3997918"/>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1" name="等腰三角形 72"/>
              <p:cNvSpPr/>
              <p:nvPr/>
            </p:nvSpPr>
            <p:spPr>
              <a:xfrm rot="5400000">
                <a:off x="2449679" y="721484"/>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 name="等腰三角形 73"/>
              <p:cNvSpPr/>
              <p:nvPr/>
            </p:nvSpPr>
            <p:spPr>
              <a:xfrm rot="9010236">
                <a:off x="2609473" y="1136406"/>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3" name="等腰三角形 74"/>
              <p:cNvSpPr/>
              <p:nvPr/>
            </p:nvSpPr>
            <p:spPr>
              <a:xfrm rot="5400000">
                <a:off x="3584568" y="3867384"/>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 name="等腰三角形 75"/>
              <p:cNvSpPr/>
              <p:nvPr/>
            </p:nvSpPr>
            <p:spPr>
              <a:xfrm rot="9010236">
                <a:off x="3746502" y="3621425"/>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 name="等腰三角形 76"/>
              <p:cNvSpPr/>
              <p:nvPr/>
            </p:nvSpPr>
            <p:spPr>
              <a:xfrm rot="9010236">
                <a:off x="1509669" y="2391682"/>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 name="等腰三角形 77"/>
              <p:cNvSpPr/>
              <p:nvPr/>
            </p:nvSpPr>
            <p:spPr>
              <a:xfrm rot="5400000">
                <a:off x="1924938" y="2337139"/>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7" name="等腰三角形 78"/>
              <p:cNvSpPr/>
              <p:nvPr/>
            </p:nvSpPr>
            <p:spPr>
              <a:xfrm rot="5400000">
                <a:off x="1924938" y="1660371"/>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8" name="等腰三角形 79"/>
              <p:cNvSpPr/>
              <p:nvPr/>
            </p:nvSpPr>
            <p:spPr>
              <a:xfrm rot="9010236">
                <a:off x="2065722" y="2073844"/>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9" name="等腰三角形 80"/>
              <p:cNvSpPr/>
              <p:nvPr/>
            </p:nvSpPr>
            <p:spPr>
              <a:xfrm rot="9010236">
                <a:off x="2073746" y="1407865"/>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等腰三角形 81"/>
              <p:cNvSpPr/>
              <p:nvPr/>
            </p:nvSpPr>
            <p:spPr>
              <a:xfrm rot="5400000">
                <a:off x="3033073" y="1028244"/>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1" name="等腰三角形 82"/>
              <p:cNvSpPr/>
              <p:nvPr/>
            </p:nvSpPr>
            <p:spPr>
              <a:xfrm rot="9010236">
                <a:off x="3162544" y="1444524"/>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2" name="等腰三角形 83"/>
              <p:cNvSpPr/>
              <p:nvPr/>
            </p:nvSpPr>
            <p:spPr>
              <a:xfrm rot="5400000">
                <a:off x="3033073" y="1708717"/>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3" name="等腰三角形 84"/>
              <p:cNvSpPr/>
              <p:nvPr/>
            </p:nvSpPr>
            <p:spPr>
              <a:xfrm rot="9010236">
                <a:off x="3162544" y="2110503"/>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 name="等腰三角形 85"/>
              <p:cNvSpPr/>
              <p:nvPr/>
            </p:nvSpPr>
            <p:spPr>
              <a:xfrm rot="5400000">
                <a:off x="3033073" y="2374697"/>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0" name="等腰三角形 86"/>
              <p:cNvSpPr/>
              <p:nvPr/>
            </p:nvSpPr>
            <p:spPr>
              <a:xfrm rot="9010236">
                <a:off x="3162544" y="2776482"/>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1" name="等腰三角形 87"/>
              <p:cNvSpPr/>
              <p:nvPr/>
            </p:nvSpPr>
            <p:spPr>
              <a:xfrm rot="5400000">
                <a:off x="3033073" y="3001789"/>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2" name="等腰三角形 88"/>
              <p:cNvSpPr/>
              <p:nvPr/>
            </p:nvSpPr>
            <p:spPr>
              <a:xfrm rot="9010236">
                <a:off x="3162544" y="3403575"/>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 name="等腰三角形 89"/>
              <p:cNvSpPr/>
              <p:nvPr/>
            </p:nvSpPr>
            <p:spPr>
              <a:xfrm rot="5400000">
                <a:off x="3018785" y="4239898"/>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4" name="等腰三角形 90"/>
              <p:cNvSpPr/>
              <p:nvPr/>
            </p:nvSpPr>
            <p:spPr>
              <a:xfrm rot="9010236">
                <a:off x="3133968" y="4670260"/>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5" name="等腰三角形 91"/>
              <p:cNvSpPr/>
              <p:nvPr/>
            </p:nvSpPr>
            <p:spPr>
              <a:xfrm rot="5400000">
                <a:off x="3014898" y="4942247"/>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6" name="等腰三角形 92"/>
              <p:cNvSpPr/>
              <p:nvPr/>
            </p:nvSpPr>
            <p:spPr>
              <a:xfrm rot="9010236">
                <a:off x="3144369" y="5373405"/>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7" name="等腰三角形 93"/>
              <p:cNvSpPr/>
              <p:nvPr/>
            </p:nvSpPr>
            <p:spPr>
              <a:xfrm rot="5400000">
                <a:off x="4175671" y="3502260"/>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8" name="等腰三角形 94"/>
              <p:cNvSpPr/>
              <p:nvPr/>
            </p:nvSpPr>
            <p:spPr>
              <a:xfrm rot="5400000">
                <a:off x="1874313" y="3604216"/>
                <a:ext cx="572130" cy="51372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49" name="组合 95"/>
            <p:cNvGrpSpPr/>
            <p:nvPr/>
          </p:nvGrpSpPr>
          <p:grpSpPr>
            <a:xfrm>
              <a:off x="833045" y="527464"/>
              <a:ext cx="3907808" cy="5353461"/>
              <a:chOff x="926571" y="692282"/>
              <a:chExt cx="3792028" cy="5194849"/>
            </a:xfrm>
            <a:noFill/>
          </p:grpSpPr>
          <p:sp>
            <p:nvSpPr>
              <p:cNvPr id="150" name="等腰三角形 96"/>
              <p:cNvSpPr/>
              <p:nvPr/>
            </p:nvSpPr>
            <p:spPr>
              <a:xfrm rot="9010236">
                <a:off x="926571" y="3375544"/>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1" name="等腰三角形 97"/>
              <p:cNvSpPr/>
              <p:nvPr/>
            </p:nvSpPr>
            <p:spPr>
              <a:xfrm rot="5400000">
                <a:off x="2480991" y="1418935"/>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2" name="等腰三角形 98"/>
              <p:cNvSpPr/>
              <p:nvPr/>
            </p:nvSpPr>
            <p:spPr>
              <a:xfrm rot="5400000">
                <a:off x="1361567" y="3295289"/>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3" name="等腰三角形 99"/>
              <p:cNvSpPr/>
              <p:nvPr/>
            </p:nvSpPr>
            <p:spPr>
              <a:xfrm rot="5400000">
                <a:off x="1362608" y="2638821"/>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4" name="等腰三角形 100"/>
              <p:cNvSpPr/>
              <p:nvPr/>
            </p:nvSpPr>
            <p:spPr>
              <a:xfrm rot="9010236">
                <a:off x="1522702" y="3039911"/>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5" name="等腰三角形 101"/>
              <p:cNvSpPr/>
              <p:nvPr/>
            </p:nvSpPr>
            <p:spPr>
              <a:xfrm rot="9010236">
                <a:off x="2044010" y="3357297"/>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6" name="等腰三角形 102"/>
              <p:cNvSpPr/>
              <p:nvPr/>
            </p:nvSpPr>
            <p:spPr>
              <a:xfrm rot="5591464">
                <a:off x="2434095" y="3930499"/>
                <a:ext cx="595411"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7" name="等腰三角形 103"/>
              <p:cNvSpPr/>
              <p:nvPr/>
            </p:nvSpPr>
            <p:spPr>
              <a:xfrm rot="9010236">
                <a:off x="2604273" y="3659030"/>
                <a:ext cx="572130" cy="534633"/>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等腰三角形 104"/>
              <p:cNvSpPr/>
              <p:nvPr/>
            </p:nvSpPr>
            <p:spPr>
              <a:xfrm rot="5400000">
                <a:off x="3025894" y="3573919"/>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9" name="等腰三角形 105"/>
              <p:cNvSpPr/>
              <p:nvPr/>
            </p:nvSpPr>
            <p:spPr>
              <a:xfrm rot="9010236">
                <a:off x="3163654" y="3997918"/>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0" name="等腰三角形 106"/>
              <p:cNvSpPr/>
              <p:nvPr/>
            </p:nvSpPr>
            <p:spPr>
              <a:xfrm rot="5400000">
                <a:off x="2449679" y="721484"/>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1" name="等腰三角形 107"/>
              <p:cNvSpPr/>
              <p:nvPr/>
            </p:nvSpPr>
            <p:spPr>
              <a:xfrm rot="9010236">
                <a:off x="2609473" y="1136406"/>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2" name="等腰三角形 108"/>
              <p:cNvSpPr/>
              <p:nvPr/>
            </p:nvSpPr>
            <p:spPr>
              <a:xfrm rot="5400000">
                <a:off x="3584568" y="3867384"/>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3" name="等腰三角形 109"/>
              <p:cNvSpPr/>
              <p:nvPr/>
            </p:nvSpPr>
            <p:spPr>
              <a:xfrm rot="9010236">
                <a:off x="3746502" y="3621425"/>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4" name="等腰三角形 110"/>
              <p:cNvSpPr/>
              <p:nvPr/>
            </p:nvSpPr>
            <p:spPr>
              <a:xfrm rot="9010236">
                <a:off x="1509669" y="2391682"/>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5" name="等腰三角形 111"/>
              <p:cNvSpPr/>
              <p:nvPr/>
            </p:nvSpPr>
            <p:spPr>
              <a:xfrm rot="5400000">
                <a:off x="1924938" y="2337139"/>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 name="等腰三角形 112"/>
              <p:cNvSpPr/>
              <p:nvPr/>
            </p:nvSpPr>
            <p:spPr>
              <a:xfrm rot="5400000">
                <a:off x="1924938" y="1660371"/>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7" name="等腰三角形 164"/>
              <p:cNvSpPr/>
              <p:nvPr/>
            </p:nvSpPr>
            <p:spPr>
              <a:xfrm rot="9010236">
                <a:off x="2065722" y="2073844"/>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8" name="等腰三角形 165"/>
              <p:cNvSpPr/>
              <p:nvPr/>
            </p:nvSpPr>
            <p:spPr>
              <a:xfrm rot="9010236">
                <a:off x="2073746" y="1407865"/>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9" name="等腰三角形 166"/>
              <p:cNvSpPr/>
              <p:nvPr/>
            </p:nvSpPr>
            <p:spPr>
              <a:xfrm rot="5400000">
                <a:off x="3033073" y="1028244"/>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0" name="等腰三角形 167"/>
              <p:cNvSpPr/>
              <p:nvPr/>
            </p:nvSpPr>
            <p:spPr>
              <a:xfrm rot="9010236">
                <a:off x="3162544" y="1444524"/>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1" name="等腰三角形 168"/>
              <p:cNvSpPr/>
              <p:nvPr/>
            </p:nvSpPr>
            <p:spPr>
              <a:xfrm rot="5400000">
                <a:off x="3033073" y="1708717"/>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2" name="等腰三角形 169"/>
              <p:cNvSpPr/>
              <p:nvPr/>
            </p:nvSpPr>
            <p:spPr>
              <a:xfrm rot="9010236">
                <a:off x="3162544" y="2110503"/>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3" name="等腰三角形 170"/>
              <p:cNvSpPr/>
              <p:nvPr/>
            </p:nvSpPr>
            <p:spPr>
              <a:xfrm rot="5400000">
                <a:off x="3033073" y="2374697"/>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4" name="等腰三角形 171"/>
              <p:cNvSpPr/>
              <p:nvPr/>
            </p:nvSpPr>
            <p:spPr>
              <a:xfrm rot="9010236">
                <a:off x="3162544" y="2776482"/>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5" name="等腰三角形 172"/>
              <p:cNvSpPr/>
              <p:nvPr/>
            </p:nvSpPr>
            <p:spPr>
              <a:xfrm rot="5400000">
                <a:off x="3033073" y="3001789"/>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6" name="等腰三角形 173"/>
              <p:cNvSpPr/>
              <p:nvPr/>
            </p:nvSpPr>
            <p:spPr>
              <a:xfrm rot="9010236">
                <a:off x="3162544" y="3403575"/>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7" name="等腰三角形 174"/>
              <p:cNvSpPr/>
              <p:nvPr/>
            </p:nvSpPr>
            <p:spPr>
              <a:xfrm rot="5400000">
                <a:off x="3018785" y="4239898"/>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8" name="等腰三角形 175"/>
              <p:cNvSpPr/>
              <p:nvPr/>
            </p:nvSpPr>
            <p:spPr>
              <a:xfrm rot="9010236">
                <a:off x="3133968" y="4670260"/>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9" name="等腰三角形 176"/>
              <p:cNvSpPr/>
              <p:nvPr/>
            </p:nvSpPr>
            <p:spPr>
              <a:xfrm rot="5400000">
                <a:off x="3014898" y="4942247"/>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0" name="等腰三角形 177"/>
              <p:cNvSpPr/>
              <p:nvPr/>
            </p:nvSpPr>
            <p:spPr>
              <a:xfrm rot="9010236">
                <a:off x="3144369" y="5373405"/>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1" name="等腰三角形 178"/>
              <p:cNvSpPr/>
              <p:nvPr/>
            </p:nvSpPr>
            <p:spPr>
              <a:xfrm rot="5400000">
                <a:off x="4175671" y="3502260"/>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2" name="等腰三角形 179"/>
              <p:cNvSpPr/>
              <p:nvPr/>
            </p:nvSpPr>
            <p:spPr>
              <a:xfrm rot="5400000">
                <a:off x="1874313" y="3604216"/>
                <a:ext cx="572130" cy="51372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grpSp>
        <p:nvGrpSpPr>
          <p:cNvPr id="85" name="组合 84">
            <a:extLst>
              <a:ext uri="{FF2B5EF4-FFF2-40B4-BE49-F238E27FC236}">
                <a16:creationId xmlns:a16="http://schemas.microsoft.com/office/drawing/2014/main" id="{3CC35B41-BBC5-4180-BC7B-42E0FA368EB2}"/>
              </a:ext>
            </a:extLst>
          </p:cNvPr>
          <p:cNvGrpSpPr/>
          <p:nvPr/>
        </p:nvGrpSpPr>
        <p:grpSpPr>
          <a:xfrm>
            <a:off x="8935408" y="356964"/>
            <a:ext cx="1504769" cy="1504769"/>
            <a:chOff x="7211860" y="614366"/>
            <a:chExt cx="3810000" cy="3810000"/>
          </a:xfrm>
        </p:grpSpPr>
        <p:pic>
          <p:nvPicPr>
            <p:cNvPr id="86" name="图片 85">
              <a:extLst>
                <a:ext uri="{FF2B5EF4-FFF2-40B4-BE49-F238E27FC236}">
                  <a16:creationId xmlns:a16="http://schemas.microsoft.com/office/drawing/2014/main" id="{2B8D82B8-95B6-40AC-9D3C-03986F885E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87" name="椭圆 86">
              <a:extLst>
                <a:ext uri="{FF2B5EF4-FFF2-40B4-BE49-F238E27FC236}">
                  <a16:creationId xmlns:a16="http://schemas.microsoft.com/office/drawing/2014/main" id="{3AEDE951-FE22-4586-B277-370FC2A65F20}"/>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a:extLst>
              <a:ext uri="{FF2B5EF4-FFF2-40B4-BE49-F238E27FC236}">
                <a16:creationId xmlns:a16="http://schemas.microsoft.com/office/drawing/2014/main" id="{E0328895-29F2-42F4-B915-D771279EB7E3}"/>
              </a:ext>
            </a:extLst>
          </p:cNvPr>
          <p:cNvGrpSpPr/>
          <p:nvPr/>
        </p:nvGrpSpPr>
        <p:grpSpPr>
          <a:xfrm rot="833645">
            <a:off x="10019502" y="1383469"/>
            <a:ext cx="841351" cy="841351"/>
            <a:chOff x="7211860" y="614366"/>
            <a:chExt cx="3810000" cy="3810000"/>
          </a:xfrm>
        </p:grpSpPr>
        <p:pic>
          <p:nvPicPr>
            <p:cNvPr id="89" name="图片 88">
              <a:extLst>
                <a:ext uri="{FF2B5EF4-FFF2-40B4-BE49-F238E27FC236}">
                  <a16:creationId xmlns:a16="http://schemas.microsoft.com/office/drawing/2014/main" id="{6B64866B-048E-4E5D-A2E7-4F20AA7F3C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90" name="椭圆 89">
              <a:extLst>
                <a:ext uri="{FF2B5EF4-FFF2-40B4-BE49-F238E27FC236}">
                  <a16:creationId xmlns:a16="http://schemas.microsoft.com/office/drawing/2014/main" id="{626EA415-90A3-4E00-8462-FDA12320DC3B}"/>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a:extLst>
              <a:ext uri="{FF2B5EF4-FFF2-40B4-BE49-F238E27FC236}">
                <a16:creationId xmlns:a16="http://schemas.microsoft.com/office/drawing/2014/main" id="{5A3FECC4-11E8-4622-A107-768E40C0DB50}"/>
              </a:ext>
            </a:extLst>
          </p:cNvPr>
          <p:cNvGrpSpPr/>
          <p:nvPr/>
        </p:nvGrpSpPr>
        <p:grpSpPr>
          <a:xfrm rot="833645">
            <a:off x="8346150" y="1389165"/>
            <a:ext cx="1156793" cy="1156793"/>
            <a:chOff x="7211860" y="614366"/>
            <a:chExt cx="3810000" cy="3810000"/>
          </a:xfrm>
        </p:grpSpPr>
        <p:pic>
          <p:nvPicPr>
            <p:cNvPr id="92" name="图片 91">
              <a:extLst>
                <a:ext uri="{FF2B5EF4-FFF2-40B4-BE49-F238E27FC236}">
                  <a16:creationId xmlns:a16="http://schemas.microsoft.com/office/drawing/2014/main" id="{5E69CBBD-7F20-4318-9ED3-2F5DEFAF97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93" name="椭圆 92">
              <a:extLst>
                <a:ext uri="{FF2B5EF4-FFF2-40B4-BE49-F238E27FC236}">
                  <a16:creationId xmlns:a16="http://schemas.microsoft.com/office/drawing/2014/main" id="{E4116D15-B0AE-41D1-8720-50DC681CA6BD}"/>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45520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85"/>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88"/>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9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0B272E7-8B25-4A35-AF76-BED37BA043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4036" y="920163"/>
            <a:ext cx="4181147" cy="3135860"/>
          </a:xfrm>
          <a:prstGeom prst="rect">
            <a:avLst/>
          </a:prstGeom>
        </p:spPr>
      </p:pic>
      <p:pic>
        <p:nvPicPr>
          <p:cNvPr id="9" name="图片 8">
            <a:extLst>
              <a:ext uri="{FF2B5EF4-FFF2-40B4-BE49-F238E27FC236}">
                <a16:creationId xmlns:a16="http://schemas.microsoft.com/office/drawing/2014/main" id="{AD0D8B19-C20F-490B-ABB8-8BEA18494C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0796" y="432695"/>
            <a:ext cx="4013204" cy="3009903"/>
          </a:xfrm>
          <a:prstGeom prst="rect">
            <a:avLst/>
          </a:prstGeom>
        </p:spPr>
      </p:pic>
      <p:sp>
        <p:nvSpPr>
          <p:cNvPr id="4" name="文本框 3"/>
          <p:cNvSpPr txBox="1"/>
          <p:nvPr/>
        </p:nvSpPr>
        <p:spPr>
          <a:xfrm>
            <a:off x="1027784" y="494766"/>
            <a:ext cx="2795015" cy="369332"/>
          </a:xfrm>
          <a:prstGeom prst="rect">
            <a:avLst/>
          </a:prstGeom>
          <a:noFill/>
        </p:spPr>
        <p:txBody>
          <a:bodyPr wrap="square" rtlCol="0">
            <a:spAutoFit/>
          </a:bodyPr>
          <a:lstStyle/>
          <a:p>
            <a:r>
              <a:rPr lang="en-US" altLang="zh-CN" dirty="0"/>
              <a:t>Business Model</a:t>
            </a:r>
            <a:endParaRPr lang="zh-CN" altLang="en-US" dirty="0"/>
          </a:p>
        </p:txBody>
      </p:sp>
      <p:sp>
        <p:nvSpPr>
          <p:cNvPr id="5" name="文本框 4"/>
          <p:cNvSpPr txBox="1"/>
          <p:nvPr/>
        </p:nvSpPr>
        <p:spPr>
          <a:xfrm>
            <a:off x="1027784" y="786784"/>
            <a:ext cx="2795015" cy="461665"/>
          </a:xfrm>
          <a:prstGeom prst="rect">
            <a:avLst/>
          </a:prstGeom>
          <a:noFill/>
        </p:spPr>
        <p:txBody>
          <a:bodyPr wrap="square" rtlCol="0">
            <a:spAutoFit/>
          </a:bodyPr>
          <a:lstStyle/>
          <a:p>
            <a:r>
              <a:rPr lang="en-US" altLang="zh-CN" sz="2400" b="1" dirty="0"/>
              <a:t>Market analysis</a:t>
            </a:r>
            <a:endParaRPr lang="zh-CN" altLang="en-US" sz="2400" b="1" dirty="0"/>
          </a:p>
        </p:txBody>
      </p:sp>
      <p:graphicFrame>
        <p:nvGraphicFramePr>
          <p:cNvPr id="34" name="图表 33"/>
          <p:cNvGraphicFramePr/>
          <p:nvPr>
            <p:extLst/>
          </p:nvPr>
        </p:nvGraphicFramePr>
        <p:xfrm>
          <a:off x="1027784" y="3028950"/>
          <a:ext cx="10167498" cy="3352800"/>
        </p:xfrm>
        <a:graphic>
          <a:graphicData uri="http://schemas.openxmlformats.org/drawingml/2006/chart">
            <c:chart xmlns:c="http://schemas.openxmlformats.org/drawingml/2006/chart" xmlns:r="http://schemas.openxmlformats.org/officeDocument/2006/relationships" r:id="rId5"/>
          </a:graphicData>
        </a:graphic>
      </p:graphicFrame>
      <p:grpSp>
        <p:nvGrpSpPr>
          <p:cNvPr id="2" name="组 1"/>
          <p:cNvGrpSpPr/>
          <p:nvPr/>
        </p:nvGrpSpPr>
        <p:grpSpPr>
          <a:xfrm>
            <a:off x="2057301" y="1895017"/>
            <a:ext cx="2267866" cy="2267866"/>
            <a:chOff x="2094584" y="1877098"/>
            <a:chExt cx="2267866" cy="2267866"/>
          </a:xfrm>
        </p:grpSpPr>
        <p:sp>
          <p:nvSpPr>
            <p:cNvPr id="37" name="椭圆 36"/>
            <p:cNvSpPr/>
            <p:nvPr/>
          </p:nvSpPr>
          <p:spPr>
            <a:xfrm>
              <a:off x="2094584" y="1877098"/>
              <a:ext cx="2267866" cy="22678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2609850" y="2559498"/>
              <a:ext cx="11748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86050" y="1956688"/>
              <a:ext cx="1041499" cy="584775"/>
            </a:xfrm>
            <a:prstGeom prst="rect">
              <a:avLst/>
            </a:prstGeom>
            <a:noFill/>
          </p:spPr>
          <p:txBody>
            <a:bodyPr wrap="square" rtlCol="0">
              <a:spAutoFit/>
            </a:bodyPr>
            <a:lstStyle/>
            <a:p>
              <a:r>
                <a:rPr lang="en-US" altLang="zh-CN" sz="3200" b="1" dirty="0">
                  <a:solidFill>
                    <a:schemeClr val="bg1"/>
                  </a:solidFill>
                </a:rPr>
                <a:t>  20</a:t>
              </a:r>
              <a:endParaRPr lang="zh-CN" altLang="en-US" sz="3200" b="1" dirty="0">
                <a:solidFill>
                  <a:schemeClr val="bg1"/>
                </a:solidFill>
              </a:endParaRPr>
            </a:p>
          </p:txBody>
        </p:sp>
        <p:sp>
          <p:nvSpPr>
            <p:cNvPr id="47" name="文本框 46"/>
            <p:cNvSpPr txBox="1"/>
            <p:nvPr/>
          </p:nvSpPr>
          <p:spPr>
            <a:xfrm>
              <a:off x="2388685" y="2648644"/>
              <a:ext cx="1973765" cy="1026752"/>
            </a:xfrm>
            <a:prstGeom prst="rect">
              <a:avLst/>
            </a:prstGeom>
            <a:noFill/>
          </p:spPr>
          <p:txBody>
            <a:bodyPr wrap="square" lIns="91436" tIns="45718" rIns="91436" bIns="45718" rtlCol="0">
              <a:spAutoFit/>
            </a:bodyPr>
            <a:lstStyle/>
            <a:p>
              <a:pPr>
                <a:lnSpc>
                  <a:spcPct val="130000"/>
                </a:lnSpc>
              </a:pPr>
              <a:r>
                <a:rPr lang="en-US" altLang="zh-CN" sz="1200" dirty="0">
                  <a:solidFill>
                    <a:schemeClr val="bg1"/>
                  </a:solidFill>
                </a:rPr>
                <a:t>The</a:t>
              </a:r>
              <a:r>
                <a:rPr lang="zh-CN" altLang="en-US" sz="1200" dirty="0">
                  <a:solidFill>
                    <a:schemeClr val="bg1"/>
                  </a:solidFill>
                </a:rPr>
                <a:t> </a:t>
              </a:r>
              <a:r>
                <a:rPr lang="en-US" altLang="zh-CN" sz="1200" dirty="0">
                  <a:solidFill>
                    <a:schemeClr val="bg1"/>
                  </a:solidFill>
                </a:rPr>
                <a:t>average of the queuing time for each patient in China is 20 minutes.</a:t>
              </a:r>
            </a:p>
          </p:txBody>
        </p:sp>
      </p:grpSp>
      <p:grpSp>
        <p:nvGrpSpPr>
          <p:cNvPr id="138" name="组合 4">
            <a:extLst>
              <a:ext uri="{FF2B5EF4-FFF2-40B4-BE49-F238E27FC236}">
                <a16:creationId xmlns:a16="http://schemas.microsoft.com/office/drawing/2014/main" id="{76B06235-1402-4D4E-9479-7E65FECD4EE8}"/>
              </a:ext>
            </a:extLst>
          </p:cNvPr>
          <p:cNvGrpSpPr/>
          <p:nvPr/>
        </p:nvGrpSpPr>
        <p:grpSpPr>
          <a:xfrm>
            <a:off x="204395" y="361651"/>
            <a:ext cx="823389" cy="1127994"/>
            <a:chOff x="926571" y="692282"/>
            <a:chExt cx="3792028" cy="5194849"/>
          </a:xfrm>
          <a:noFill/>
        </p:grpSpPr>
        <p:sp>
          <p:nvSpPr>
            <p:cNvPr id="139" name="等腰三角形 5">
              <a:extLst>
                <a:ext uri="{FF2B5EF4-FFF2-40B4-BE49-F238E27FC236}">
                  <a16:creationId xmlns:a16="http://schemas.microsoft.com/office/drawing/2014/main" id="{8D44D895-2A90-4C11-8C5D-C8A3D6212F8A}"/>
                </a:ext>
              </a:extLst>
            </p:cNvPr>
            <p:cNvSpPr/>
            <p:nvPr/>
          </p:nvSpPr>
          <p:spPr>
            <a:xfrm rot="9010236">
              <a:off x="926571" y="33755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0" name="等腰三角形 6">
              <a:extLst>
                <a:ext uri="{FF2B5EF4-FFF2-40B4-BE49-F238E27FC236}">
                  <a16:creationId xmlns:a16="http://schemas.microsoft.com/office/drawing/2014/main" id="{54C80649-880D-4103-B04F-831F1CC3D577}"/>
                </a:ext>
              </a:extLst>
            </p:cNvPr>
            <p:cNvSpPr/>
            <p:nvPr/>
          </p:nvSpPr>
          <p:spPr>
            <a:xfrm rot="5400000">
              <a:off x="2480991" y="141893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1" name="等腰三角形 7">
              <a:extLst>
                <a:ext uri="{FF2B5EF4-FFF2-40B4-BE49-F238E27FC236}">
                  <a16:creationId xmlns:a16="http://schemas.microsoft.com/office/drawing/2014/main" id="{749EB512-E2F5-4399-84A6-D88EF43875B7}"/>
                </a:ext>
              </a:extLst>
            </p:cNvPr>
            <p:cNvSpPr/>
            <p:nvPr/>
          </p:nvSpPr>
          <p:spPr>
            <a:xfrm rot="5400000">
              <a:off x="1361567" y="32952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2" name="等腰三角形 8">
              <a:extLst>
                <a:ext uri="{FF2B5EF4-FFF2-40B4-BE49-F238E27FC236}">
                  <a16:creationId xmlns:a16="http://schemas.microsoft.com/office/drawing/2014/main" id="{80B2E573-B4F9-465B-95AA-784D31141BA3}"/>
                </a:ext>
              </a:extLst>
            </p:cNvPr>
            <p:cNvSpPr/>
            <p:nvPr/>
          </p:nvSpPr>
          <p:spPr>
            <a:xfrm rot="5400000">
              <a:off x="1362608" y="263882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 name="等腰三角形 9">
              <a:extLst>
                <a:ext uri="{FF2B5EF4-FFF2-40B4-BE49-F238E27FC236}">
                  <a16:creationId xmlns:a16="http://schemas.microsoft.com/office/drawing/2014/main" id="{C4058B5B-AF77-42A2-B657-8141619C9203}"/>
                </a:ext>
              </a:extLst>
            </p:cNvPr>
            <p:cNvSpPr/>
            <p:nvPr/>
          </p:nvSpPr>
          <p:spPr>
            <a:xfrm rot="9010236">
              <a:off x="1522702" y="303991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4" name="等腰三角形 10">
              <a:extLst>
                <a:ext uri="{FF2B5EF4-FFF2-40B4-BE49-F238E27FC236}">
                  <a16:creationId xmlns:a16="http://schemas.microsoft.com/office/drawing/2014/main" id="{61A50530-89A9-4445-A160-2AE323BC4839}"/>
                </a:ext>
              </a:extLst>
            </p:cNvPr>
            <p:cNvSpPr/>
            <p:nvPr/>
          </p:nvSpPr>
          <p:spPr>
            <a:xfrm rot="9010236">
              <a:off x="2044010" y="33572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5" name="等腰三角形 11">
              <a:extLst>
                <a:ext uri="{FF2B5EF4-FFF2-40B4-BE49-F238E27FC236}">
                  <a16:creationId xmlns:a16="http://schemas.microsoft.com/office/drawing/2014/main" id="{74C3FEA4-ACE2-45D3-A133-A937E3C5D129}"/>
                </a:ext>
              </a:extLst>
            </p:cNvPr>
            <p:cNvSpPr/>
            <p:nvPr/>
          </p:nvSpPr>
          <p:spPr>
            <a:xfrm rot="5591464">
              <a:off x="2434095" y="3930499"/>
              <a:ext cx="595411"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6" name="等腰三角形 12">
              <a:extLst>
                <a:ext uri="{FF2B5EF4-FFF2-40B4-BE49-F238E27FC236}">
                  <a16:creationId xmlns:a16="http://schemas.microsoft.com/office/drawing/2014/main" id="{4ED8CBEB-5649-424B-A6FA-D18BFE6A9B66}"/>
                </a:ext>
              </a:extLst>
            </p:cNvPr>
            <p:cNvSpPr/>
            <p:nvPr/>
          </p:nvSpPr>
          <p:spPr>
            <a:xfrm rot="9010236">
              <a:off x="2604273" y="3659030"/>
              <a:ext cx="572130" cy="534633"/>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7" name="等腰三角形 13">
              <a:extLst>
                <a:ext uri="{FF2B5EF4-FFF2-40B4-BE49-F238E27FC236}">
                  <a16:creationId xmlns:a16="http://schemas.microsoft.com/office/drawing/2014/main" id="{BA47FB25-7364-4F62-B1F1-C63660400ED1}"/>
                </a:ext>
              </a:extLst>
            </p:cNvPr>
            <p:cNvSpPr/>
            <p:nvPr/>
          </p:nvSpPr>
          <p:spPr>
            <a:xfrm rot="5400000">
              <a:off x="3025894" y="357391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8" name="等腰三角形 14">
              <a:extLst>
                <a:ext uri="{FF2B5EF4-FFF2-40B4-BE49-F238E27FC236}">
                  <a16:creationId xmlns:a16="http://schemas.microsoft.com/office/drawing/2014/main" id="{AF671686-7850-436A-889A-94DB1DDEC03E}"/>
                </a:ext>
              </a:extLst>
            </p:cNvPr>
            <p:cNvSpPr/>
            <p:nvPr/>
          </p:nvSpPr>
          <p:spPr>
            <a:xfrm rot="9010236">
              <a:off x="3163654" y="399791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9" name="等腰三角形 15">
              <a:extLst>
                <a:ext uri="{FF2B5EF4-FFF2-40B4-BE49-F238E27FC236}">
                  <a16:creationId xmlns:a16="http://schemas.microsoft.com/office/drawing/2014/main" id="{ACFCBC30-596A-4E15-AE25-0329EDAFE464}"/>
                </a:ext>
              </a:extLst>
            </p:cNvPr>
            <p:cNvSpPr/>
            <p:nvPr/>
          </p:nvSpPr>
          <p:spPr>
            <a:xfrm rot="5400000">
              <a:off x="2449679" y="7214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0" name="等腰三角形 16">
              <a:extLst>
                <a:ext uri="{FF2B5EF4-FFF2-40B4-BE49-F238E27FC236}">
                  <a16:creationId xmlns:a16="http://schemas.microsoft.com/office/drawing/2014/main" id="{7722F3A3-6DB1-4F0A-B434-FB71E5E70F7B}"/>
                </a:ext>
              </a:extLst>
            </p:cNvPr>
            <p:cNvSpPr/>
            <p:nvPr/>
          </p:nvSpPr>
          <p:spPr>
            <a:xfrm rot="9010236">
              <a:off x="2609473" y="113640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1" name="等腰三角形 17">
              <a:extLst>
                <a:ext uri="{FF2B5EF4-FFF2-40B4-BE49-F238E27FC236}">
                  <a16:creationId xmlns:a16="http://schemas.microsoft.com/office/drawing/2014/main" id="{48B6026B-D6EC-4BEB-9B71-0100E89E374A}"/>
                </a:ext>
              </a:extLst>
            </p:cNvPr>
            <p:cNvSpPr/>
            <p:nvPr/>
          </p:nvSpPr>
          <p:spPr>
            <a:xfrm rot="5400000">
              <a:off x="3584568" y="38673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2" name="等腰三角形 18">
              <a:extLst>
                <a:ext uri="{FF2B5EF4-FFF2-40B4-BE49-F238E27FC236}">
                  <a16:creationId xmlns:a16="http://schemas.microsoft.com/office/drawing/2014/main" id="{4942866B-11BA-471A-8EA4-F859396EE98E}"/>
                </a:ext>
              </a:extLst>
            </p:cNvPr>
            <p:cNvSpPr/>
            <p:nvPr/>
          </p:nvSpPr>
          <p:spPr>
            <a:xfrm rot="9010236">
              <a:off x="3746502" y="362142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3" name="等腰三角形 19">
              <a:extLst>
                <a:ext uri="{FF2B5EF4-FFF2-40B4-BE49-F238E27FC236}">
                  <a16:creationId xmlns:a16="http://schemas.microsoft.com/office/drawing/2014/main" id="{3E61721F-DAA9-4096-95A7-328C41CDF221}"/>
                </a:ext>
              </a:extLst>
            </p:cNvPr>
            <p:cNvSpPr/>
            <p:nvPr/>
          </p:nvSpPr>
          <p:spPr>
            <a:xfrm rot="9010236">
              <a:off x="1509669" y="23916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4" name="等腰三角形 20">
              <a:extLst>
                <a:ext uri="{FF2B5EF4-FFF2-40B4-BE49-F238E27FC236}">
                  <a16:creationId xmlns:a16="http://schemas.microsoft.com/office/drawing/2014/main" id="{53C117EF-4934-45C8-8E51-7A9BFA5D3FA9}"/>
                </a:ext>
              </a:extLst>
            </p:cNvPr>
            <p:cNvSpPr/>
            <p:nvPr/>
          </p:nvSpPr>
          <p:spPr>
            <a:xfrm rot="5400000">
              <a:off x="1924938" y="233713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5" name="等腰三角形 21">
              <a:extLst>
                <a:ext uri="{FF2B5EF4-FFF2-40B4-BE49-F238E27FC236}">
                  <a16:creationId xmlns:a16="http://schemas.microsoft.com/office/drawing/2014/main" id="{8A497916-4507-4D51-A32B-14EB5623BA2F}"/>
                </a:ext>
              </a:extLst>
            </p:cNvPr>
            <p:cNvSpPr/>
            <p:nvPr/>
          </p:nvSpPr>
          <p:spPr>
            <a:xfrm rot="5400000">
              <a:off x="1924938" y="166037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6" name="等腰三角形 22">
              <a:extLst>
                <a:ext uri="{FF2B5EF4-FFF2-40B4-BE49-F238E27FC236}">
                  <a16:creationId xmlns:a16="http://schemas.microsoft.com/office/drawing/2014/main" id="{21A5A1AB-0B52-4A7D-A76B-B90AD3B3883A}"/>
                </a:ext>
              </a:extLst>
            </p:cNvPr>
            <p:cNvSpPr/>
            <p:nvPr/>
          </p:nvSpPr>
          <p:spPr>
            <a:xfrm rot="9010236">
              <a:off x="2065722" y="20738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7" name="等腰三角形 23">
              <a:extLst>
                <a:ext uri="{FF2B5EF4-FFF2-40B4-BE49-F238E27FC236}">
                  <a16:creationId xmlns:a16="http://schemas.microsoft.com/office/drawing/2014/main" id="{BCD15A8C-896B-4952-A99C-CC586E0EF833}"/>
                </a:ext>
              </a:extLst>
            </p:cNvPr>
            <p:cNvSpPr/>
            <p:nvPr/>
          </p:nvSpPr>
          <p:spPr>
            <a:xfrm rot="9010236">
              <a:off x="2073746" y="140786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等腰三角形 24">
              <a:extLst>
                <a:ext uri="{FF2B5EF4-FFF2-40B4-BE49-F238E27FC236}">
                  <a16:creationId xmlns:a16="http://schemas.microsoft.com/office/drawing/2014/main" id="{8641B8B2-D68B-44D2-AB07-84EFDF0DFDFE}"/>
                </a:ext>
              </a:extLst>
            </p:cNvPr>
            <p:cNvSpPr/>
            <p:nvPr/>
          </p:nvSpPr>
          <p:spPr>
            <a:xfrm rot="5400000">
              <a:off x="3033073" y="10282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9" name="等腰三角形 25">
              <a:extLst>
                <a:ext uri="{FF2B5EF4-FFF2-40B4-BE49-F238E27FC236}">
                  <a16:creationId xmlns:a16="http://schemas.microsoft.com/office/drawing/2014/main" id="{DA564DEB-4786-40F6-896B-F9E3761C5E6E}"/>
                </a:ext>
              </a:extLst>
            </p:cNvPr>
            <p:cNvSpPr/>
            <p:nvPr/>
          </p:nvSpPr>
          <p:spPr>
            <a:xfrm rot="9010236">
              <a:off x="3162544" y="144452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0" name="等腰三角形 26">
              <a:extLst>
                <a:ext uri="{FF2B5EF4-FFF2-40B4-BE49-F238E27FC236}">
                  <a16:creationId xmlns:a16="http://schemas.microsoft.com/office/drawing/2014/main" id="{E554894C-4638-48B4-A0C6-BD02D2726663}"/>
                </a:ext>
              </a:extLst>
            </p:cNvPr>
            <p:cNvSpPr/>
            <p:nvPr/>
          </p:nvSpPr>
          <p:spPr>
            <a:xfrm rot="5400000">
              <a:off x="3033073" y="170871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1" name="等腰三角形 27">
              <a:extLst>
                <a:ext uri="{FF2B5EF4-FFF2-40B4-BE49-F238E27FC236}">
                  <a16:creationId xmlns:a16="http://schemas.microsoft.com/office/drawing/2014/main" id="{4FF33D71-A02A-4D1D-86D6-FDC709C7DFB4}"/>
                </a:ext>
              </a:extLst>
            </p:cNvPr>
            <p:cNvSpPr/>
            <p:nvPr/>
          </p:nvSpPr>
          <p:spPr>
            <a:xfrm rot="9010236">
              <a:off x="3162544" y="2110503"/>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2" name="等腰三角形 28">
              <a:extLst>
                <a:ext uri="{FF2B5EF4-FFF2-40B4-BE49-F238E27FC236}">
                  <a16:creationId xmlns:a16="http://schemas.microsoft.com/office/drawing/2014/main" id="{86B1FAD7-9BA7-454F-AF22-10C669A2EFE4}"/>
                </a:ext>
              </a:extLst>
            </p:cNvPr>
            <p:cNvSpPr/>
            <p:nvPr/>
          </p:nvSpPr>
          <p:spPr>
            <a:xfrm rot="5400000">
              <a:off x="3033073" y="23746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3" name="等腰三角形 29">
              <a:extLst>
                <a:ext uri="{FF2B5EF4-FFF2-40B4-BE49-F238E27FC236}">
                  <a16:creationId xmlns:a16="http://schemas.microsoft.com/office/drawing/2014/main" id="{F72769DD-6B57-4173-8242-299519602CAF}"/>
                </a:ext>
              </a:extLst>
            </p:cNvPr>
            <p:cNvSpPr/>
            <p:nvPr/>
          </p:nvSpPr>
          <p:spPr>
            <a:xfrm rot="9010236">
              <a:off x="3162544" y="27764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4" name="等腰三角形 30">
              <a:extLst>
                <a:ext uri="{FF2B5EF4-FFF2-40B4-BE49-F238E27FC236}">
                  <a16:creationId xmlns:a16="http://schemas.microsoft.com/office/drawing/2014/main" id="{302DFD81-584C-4B6E-A949-D9C9D315E80A}"/>
                </a:ext>
              </a:extLst>
            </p:cNvPr>
            <p:cNvSpPr/>
            <p:nvPr/>
          </p:nvSpPr>
          <p:spPr>
            <a:xfrm rot="5400000">
              <a:off x="3033073" y="30017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5" name="等腰三角形 31">
              <a:extLst>
                <a:ext uri="{FF2B5EF4-FFF2-40B4-BE49-F238E27FC236}">
                  <a16:creationId xmlns:a16="http://schemas.microsoft.com/office/drawing/2014/main" id="{26345CFB-10C7-46EC-B315-DDCFE881EA5C}"/>
                </a:ext>
              </a:extLst>
            </p:cNvPr>
            <p:cNvSpPr/>
            <p:nvPr/>
          </p:nvSpPr>
          <p:spPr>
            <a:xfrm rot="9010236">
              <a:off x="3162544" y="340357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 name="等腰三角形 32">
              <a:extLst>
                <a:ext uri="{FF2B5EF4-FFF2-40B4-BE49-F238E27FC236}">
                  <a16:creationId xmlns:a16="http://schemas.microsoft.com/office/drawing/2014/main" id="{BCBF5D2E-5C71-4A37-BC89-299420F7DD66}"/>
                </a:ext>
              </a:extLst>
            </p:cNvPr>
            <p:cNvSpPr/>
            <p:nvPr/>
          </p:nvSpPr>
          <p:spPr>
            <a:xfrm rot="5400000">
              <a:off x="3018785" y="423989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7" name="等腰三角形 33">
              <a:extLst>
                <a:ext uri="{FF2B5EF4-FFF2-40B4-BE49-F238E27FC236}">
                  <a16:creationId xmlns:a16="http://schemas.microsoft.com/office/drawing/2014/main" id="{60C7137D-6366-4621-BE5E-718C82D0B4B3}"/>
                </a:ext>
              </a:extLst>
            </p:cNvPr>
            <p:cNvSpPr/>
            <p:nvPr/>
          </p:nvSpPr>
          <p:spPr>
            <a:xfrm rot="9010236">
              <a:off x="3133968" y="4670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8" name="等腰三角形 34">
              <a:extLst>
                <a:ext uri="{FF2B5EF4-FFF2-40B4-BE49-F238E27FC236}">
                  <a16:creationId xmlns:a16="http://schemas.microsoft.com/office/drawing/2014/main" id="{C1B82829-6140-406C-BB6B-DB06455FEF65}"/>
                </a:ext>
              </a:extLst>
            </p:cNvPr>
            <p:cNvSpPr/>
            <p:nvPr/>
          </p:nvSpPr>
          <p:spPr>
            <a:xfrm rot="5400000">
              <a:off x="3014898" y="494224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9" name="等腰三角形 35">
              <a:extLst>
                <a:ext uri="{FF2B5EF4-FFF2-40B4-BE49-F238E27FC236}">
                  <a16:creationId xmlns:a16="http://schemas.microsoft.com/office/drawing/2014/main" id="{791FEF9D-4978-46AF-8191-3C995C5CD6FB}"/>
                </a:ext>
              </a:extLst>
            </p:cNvPr>
            <p:cNvSpPr/>
            <p:nvPr/>
          </p:nvSpPr>
          <p:spPr>
            <a:xfrm rot="9010236">
              <a:off x="3144369" y="537340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0" name="等腰三角形 36">
              <a:extLst>
                <a:ext uri="{FF2B5EF4-FFF2-40B4-BE49-F238E27FC236}">
                  <a16:creationId xmlns:a16="http://schemas.microsoft.com/office/drawing/2014/main" id="{9B9AC8A2-B2DB-43B7-8CC2-052B2C4F78E5}"/>
                </a:ext>
              </a:extLst>
            </p:cNvPr>
            <p:cNvSpPr/>
            <p:nvPr/>
          </p:nvSpPr>
          <p:spPr>
            <a:xfrm rot="5400000">
              <a:off x="4175671" y="3502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1" name="等腰三角形 37">
              <a:extLst>
                <a:ext uri="{FF2B5EF4-FFF2-40B4-BE49-F238E27FC236}">
                  <a16:creationId xmlns:a16="http://schemas.microsoft.com/office/drawing/2014/main" id="{24AFD6FD-3F01-4AEA-8ECA-EA1665F5087F}"/>
                </a:ext>
              </a:extLst>
            </p:cNvPr>
            <p:cNvSpPr/>
            <p:nvPr/>
          </p:nvSpPr>
          <p:spPr>
            <a:xfrm rot="5400000">
              <a:off x="1874313" y="360421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385678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41E5408-41E8-474C-8AAC-72778961A620}"/>
              </a:ext>
            </a:extLst>
          </p:cNvPr>
          <p:cNvSpPr>
            <a:spLocks noGrp="1"/>
          </p:cNvSpPr>
          <p:nvPr>
            <p:ph type="body" sz="quarter" idx="11"/>
          </p:nvPr>
        </p:nvSpPr>
        <p:spPr/>
        <p:txBody>
          <a:bodyPr/>
          <a:lstStyle/>
          <a:p>
            <a:r>
              <a:rPr lang="en-US" altLang="zh-CN" dirty="0"/>
              <a:t>Customer segments</a:t>
            </a:r>
            <a:endParaRPr lang="zh-CN" altLang="en-US" dirty="0"/>
          </a:p>
        </p:txBody>
      </p:sp>
      <p:grpSp>
        <p:nvGrpSpPr>
          <p:cNvPr id="4" name="组合 4">
            <a:extLst>
              <a:ext uri="{FF2B5EF4-FFF2-40B4-BE49-F238E27FC236}">
                <a16:creationId xmlns:a16="http://schemas.microsoft.com/office/drawing/2014/main" id="{DB7601A8-EE40-415D-A6EC-1A9AC2C12D4F}"/>
              </a:ext>
            </a:extLst>
          </p:cNvPr>
          <p:cNvGrpSpPr/>
          <p:nvPr/>
        </p:nvGrpSpPr>
        <p:grpSpPr>
          <a:xfrm>
            <a:off x="204395" y="361651"/>
            <a:ext cx="823389" cy="1127994"/>
            <a:chOff x="926571" y="692282"/>
            <a:chExt cx="3792028" cy="5194849"/>
          </a:xfrm>
          <a:noFill/>
        </p:grpSpPr>
        <p:sp>
          <p:nvSpPr>
            <p:cNvPr id="5" name="等腰三角形 5">
              <a:extLst>
                <a:ext uri="{FF2B5EF4-FFF2-40B4-BE49-F238E27FC236}">
                  <a16:creationId xmlns:a16="http://schemas.microsoft.com/office/drawing/2014/main" id="{C00C0E55-6615-45A7-B4CC-55C4A1E17187}"/>
                </a:ext>
              </a:extLst>
            </p:cNvPr>
            <p:cNvSpPr/>
            <p:nvPr/>
          </p:nvSpPr>
          <p:spPr>
            <a:xfrm rot="9010236">
              <a:off x="926571" y="33755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等腰三角形 6">
              <a:extLst>
                <a:ext uri="{FF2B5EF4-FFF2-40B4-BE49-F238E27FC236}">
                  <a16:creationId xmlns:a16="http://schemas.microsoft.com/office/drawing/2014/main" id="{6B6C7E61-D4B5-49D5-A49C-4E0235952FB4}"/>
                </a:ext>
              </a:extLst>
            </p:cNvPr>
            <p:cNvSpPr/>
            <p:nvPr/>
          </p:nvSpPr>
          <p:spPr>
            <a:xfrm rot="5400000">
              <a:off x="2480991" y="141893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等腰三角形 7">
              <a:extLst>
                <a:ext uri="{FF2B5EF4-FFF2-40B4-BE49-F238E27FC236}">
                  <a16:creationId xmlns:a16="http://schemas.microsoft.com/office/drawing/2014/main" id="{312D8AE0-DD05-4FEC-B623-E5C57F8CE21F}"/>
                </a:ext>
              </a:extLst>
            </p:cNvPr>
            <p:cNvSpPr/>
            <p:nvPr/>
          </p:nvSpPr>
          <p:spPr>
            <a:xfrm rot="5400000">
              <a:off x="1361567" y="32952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等腰三角形 8">
              <a:extLst>
                <a:ext uri="{FF2B5EF4-FFF2-40B4-BE49-F238E27FC236}">
                  <a16:creationId xmlns:a16="http://schemas.microsoft.com/office/drawing/2014/main" id="{D8079972-06FC-48D3-9B70-81CA45C3F040}"/>
                </a:ext>
              </a:extLst>
            </p:cNvPr>
            <p:cNvSpPr/>
            <p:nvPr/>
          </p:nvSpPr>
          <p:spPr>
            <a:xfrm rot="5400000">
              <a:off x="1362608" y="263882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等腰三角形 9">
              <a:extLst>
                <a:ext uri="{FF2B5EF4-FFF2-40B4-BE49-F238E27FC236}">
                  <a16:creationId xmlns:a16="http://schemas.microsoft.com/office/drawing/2014/main" id="{F7AABB07-2D86-478B-BD65-C3C576F96F97}"/>
                </a:ext>
              </a:extLst>
            </p:cNvPr>
            <p:cNvSpPr/>
            <p:nvPr/>
          </p:nvSpPr>
          <p:spPr>
            <a:xfrm rot="9010236">
              <a:off x="1522702" y="303991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等腰三角形 10">
              <a:extLst>
                <a:ext uri="{FF2B5EF4-FFF2-40B4-BE49-F238E27FC236}">
                  <a16:creationId xmlns:a16="http://schemas.microsoft.com/office/drawing/2014/main" id="{0C213922-CE12-4853-B262-9FFD00DDAA50}"/>
                </a:ext>
              </a:extLst>
            </p:cNvPr>
            <p:cNvSpPr/>
            <p:nvPr/>
          </p:nvSpPr>
          <p:spPr>
            <a:xfrm rot="9010236">
              <a:off x="2044010" y="33572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等腰三角形 11">
              <a:extLst>
                <a:ext uri="{FF2B5EF4-FFF2-40B4-BE49-F238E27FC236}">
                  <a16:creationId xmlns:a16="http://schemas.microsoft.com/office/drawing/2014/main" id="{D8D2D324-2032-468C-81B8-CC78AFA69C88}"/>
                </a:ext>
              </a:extLst>
            </p:cNvPr>
            <p:cNvSpPr/>
            <p:nvPr/>
          </p:nvSpPr>
          <p:spPr>
            <a:xfrm rot="5591464">
              <a:off x="2434095" y="3930499"/>
              <a:ext cx="595411"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等腰三角形 12">
              <a:extLst>
                <a:ext uri="{FF2B5EF4-FFF2-40B4-BE49-F238E27FC236}">
                  <a16:creationId xmlns:a16="http://schemas.microsoft.com/office/drawing/2014/main" id="{B6060408-5CDD-4A6F-B534-ABC6DE56A5DD}"/>
                </a:ext>
              </a:extLst>
            </p:cNvPr>
            <p:cNvSpPr/>
            <p:nvPr/>
          </p:nvSpPr>
          <p:spPr>
            <a:xfrm rot="9010236">
              <a:off x="2604273" y="3659030"/>
              <a:ext cx="572130" cy="534633"/>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等腰三角形 13">
              <a:extLst>
                <a:ext uri="{FF2B5EF4-FFF2-40B4-BE49-F238E27FC236}">
                  <a16:creationId xmlns:a16="http://schemas.microsoft.com/office/drawing/2014/main" id="{551A76C6-D700-4CC3-95CF-9FAEB01F429F}"/>
                </a:ext>
              </a:extLst>
            </p:cNvPr>
            <p:cNvSpPr/>
            <p:nvPr/>
          </p:nvSpPr>
          <p:spPr>
            <a:xfrm rot="5400000">
              <a:off x="3025894" y="357391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等腰三角形 14">
              <a:extLst>
                <a:ext uri="{FF2B5EF4-FFF2-40B4-BE49-F238E27FC236}">
                  <a16:creationId xmlns:a16="http://schemas.microsoft.com/office/drawing/2014/main" id="{C061F88E-977A-4A0F-B48E-F1E4926DCE18}"/>
                </a:ext>
              </a:extLst>
            </p:cNvPr>
            <p:cNvSpPr/>
            <p:nvPr/>
          </p:nvSpPr>
          <p:spPr>
            <a:xfrm rot="9010236">
              <a:off x="3163654" y="399791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等腰三角形 15">
              <a:extLst>
                <a:ext uri="{FF2B5EF4-FFF2-40B4-BE49-F238E27FC236}">
                  <a16:creationId xmlns:a16="http://schemas.microsoft.com/office/drawing/2014/main" id="{515911BC-7369-4331-BFA8-83C83990B708}"/>
                </a:ext>
              </a:extLst>
            </p:cNvPr>
            <p:cNvSpPr/>
            <p:nvPr/>
          </p:nvSpPr>
          <p:spPr>
            <a:xfrm rot="5400000">
              <a:off x="2449679" y="7214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等腰三角形 16">
              <a:extLst>
                <a:ext uri="{FF2B5EF4-FFF2-40B4-BE49-F238E27FC236}">
                  <a16:creationId xmlns:a16="http://schemas.microsoft.com/office/drawing/2014/main" id="{934FB661-A1D0-41A8-B867-CBF6AE9309E0}"/>
                </a:ext>
              </a:extLst>
            </p:cNvPr>
            <p:cNvSpPr/>
            <p:nvPr/>
          </p:nvSpPr>
          <p:spPr>
            <a:xfrm rot="9010236">
              <a:off x="2609473" y="113640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等腰三角形 17">
              <a:extLst>
                <a:ext uri="{FF2B5EF4-FFF2-40B4-BE49-F238E27FC236}">
                  <a16:creationId xmlns:a16="http://schemas.microsoft.com/office/drawing/2014/main" id="{447D8A18-AE36-494D-BD85-29397D6BD832}"/>
                </a:ext>
              </a:extLst>
            </p:cNvPr>
            <p:cNvSpPr/>
            <p:nvPr/>
          </p:nvSpPr>
          <p:spPr>
            <a:xfrm rot="5400000">
              <a:off x="3584568" y="38673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等腰三角形 18">
              <a:extLst>
                <a:ext uri="{FF2B5EF4-FFF2-40B4-BE49-F238E27FC236}">
                  <a16:creationId xmlns:a16="http://schemas.microsoft.com/office/drawing/2014/main" id="{8A8E1DAC-F736-4647-B201-4E92E9759314}"/>
                </a:ext>
              </a:extLst>
            </p:cNvPr>
            <p:cNvSpPr/>
            <p:nvPr/>
          </p:nvSpPr>
          <p:spPr>
            <a:xfrm rot="9010236">
              <a:off x="3746502" y="362142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等腰三角形 19">
              <a:extLst>
                <a:ext uri="{FF2B5EF4-FFF2-40B4-BE49-F238E27FC236}">
                  <a16:creationId xmlns:a16="http://schemas.microsoft.com/office/drawing/2014/main" id="{60E9F2BD-C30B-420C-B071-65AD786E61AE}"/>
                </a:ext>
              </a:extLst>
            </p:cNvPr>
            <p:cNvSpPr/>
            <p:nvPr/>
          </p:nvSpPr>
          <p:spPr>
            <a:xfrm rot="9010236">
              <a:off x="1509669" y="23916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等腰三角形 20">
              <a:extLst>
                <a:ext uri="{FF2B5EF4-FFF2-40B4-BE49-F238E27FC236}">
                  <a16:creationId xmlns:a16="http://schemas.microsoft.com/office/drawing/2014/main" id="{F2895605-5866-4C7E-A324-B925E7DFF474}"/>
                </a:ext>
              </a:extLst>
            </p:cNvPr>
            <p:cNvSpPr/>
            <p:nvPr/>
          </p:nvSpPr>
          <p:spPr>
            <a:xfrm rot="5400000">
              <a:off x="1924938" y="233713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 name="等腰三角形 21">
              <a:extLst>
                <a:ext uri="{FF2B5EF4-FFF2-40B4-BE49-F238E27FC236}">
                  <a16:creationId xmlns:a16="http://schemas.microsoft.com/office/drawing/2014/main" id="{F8714E10-FBF7-4B2C-8DA5-E3664FC0E026}"/>
                </a:ext>
              </a:extLst>
            </p:cNvPr>
            <p:cNvSpPr/>
            <p:nvPr/>
          </p:nvSpPr>
          <p:spPr>
            <a:xfrm rot="5400000">
              <a:off x="1924938" y="166037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等腰三角形 22">
              <a:extLst>
                <a:ext uri="{FF2B5EF4-FFF2-40B4-BE49-F238E27FC236}">
                  <a16:creationId xmlns:a16="http://schemas.microsoft.com/office/drawing/2014/main" id="{796CD905-59D6-40F9-97EA-7C86974F08F2}"/>
                </a:ext>
              </a:extLst>
            </p:cNvPr>
            <p:cNvSpPr/>
            <p:nvPr/>
          </p:nvSpPr>
          <p:spPr>
            <a:xfrm rot="9010236">
              <a:off x="2065722" y="20738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等腰三角形 23">
              <a:extLst>
                <a:ext uri="{FF2B5EF4-FFF2-40B4-BE49-F238E27FC236}">
                  <a16:creationId xmlns:a16="http://schemas.microsoft.com/office/drawing/2014/main" id="{37B1A23C-2211-4C83-B8CD-E33338768B5C}"/>
                </a:ext>
              </a:extLst>
            </p:cNvPr>
            <p:cNvSpPr/>
            <p:nvPr/>
          </p:nvSpPr>
          <p:spPr>
            <a:xfrm rot="9010236">
              <a:off x="2073746" y="140786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等腰三角形 24">
              <a:extLst>
                <a:ext uri="{FF2B5EF4-FFF2-40B4-BE49-F238E27FC236}">
                  <a16:creationId xmlns:a16="http://schemas.microsoft.com/office/drawing/2014/main" id="{3E50416B-E22D-4FEB-A734-C6C863B8FD69}"/>
                </a:ext>
              </a:extLst>
            </p:cNvPr>
            <p:cNvSpPr/>
            <p:nvPr/>
          </p:nvSpPr>
          <p:spPr>
            <a:xfrm rot="5400000">
              <a:off x="3033073" y="10282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等腰三角形 25">
              <a:extLst>
                <a:ext uri="{FF2B5EF4-FFF2-40B4-BE49-F238E27FC236}">
                  <a16:creationId xmlns:a16="http://schemas.microsoft.com/office/drawing/2014/main" id="{26E6DE91-F2A4-4732-B6BB-66C897E581E7}"/>
                </a:ext>
              </a:extLst>
            </p:cNvPr>
            <p:cNvSpPr/>
            <p:nvPr/>
          </p:nvSpPr>
          <p:spPr>
            <a:xfrm rot="9010236">
              <a:off x="3162544" y="144452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等腰三角形 26">
              <a:extLst>
                <a:ext uri="{FF2B5EF4-FFF2-40B4-BE49-F238E27FC236}">
                  <a16:creationId xmlns:a16="http://schemas.microsoft.com/office/drawing/2014/main" id="{2AD67325-53A7-41D5-B8B4-8A15B6DBD421}"/>
                </a:ext>
              </a:extLst>
            </p:cNvPr>
            <p:cNvSpPr/>
            <p:nvPr/>
          </p:nvSpPr>
          <p:spPr>
            <a:xfrm rot="5400000">
              <a:off x="3033073" y="170871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 name="等腰三角形 27">
              <a:extLst>
                <a:ext uri="{FF2B5EF4-FFF2-40B4-BE49-F238E27FC236}">
                  <a16:creationId xmlns:a16="http://schemas.microsoft.com/office/drawing/2014/main" id="{0A5974AC-94F8-45A4-B041-9F8202DF2914}"/>
                </a:ext>
              </a:extLst>
            </p:cNvPr>
            <p:cNvSpPr/>
            <p:nvPr/>
          </p:nvSpPr>
          <p:spPr>
            <a:xfrm rot="9010236">
              <a:off x="3162544" y="2110503"/>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 name="等腰三角形 28">
              <a:extLst>
                <a:ext uri="{FF2B5EF4-FFF2-40B4-BE49-F238E27FC236}">
                  <a16:creationId xmlns:a16="http://schemas.microsoft.com/office/drawing/2014/main" id="{4D6A2A0E-6AFE-44F6-91F5-54DF18B7DEB6}"/>
                </a:ext>
              </a:extLst>
            </p:cNvPr>
            <p:cNvSpPr/>
            <p:nvPr/>
          </p:nvSpPr>
          <p:spPr>
            <a:xfrm rot="5400000">
              <a:off x="3033073" y="23746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 name="等腰三角形 29">
              <a:extLst>
                <a:ext uri="{FF2B5EF4-FFF2-40B4-BE49-F238E27FC236}">
                  <a16:creationId xmlns:a16="http://schemas.microsoft.com/office/drawing/2014/main" id="{C7FD3CAD-E007-4358-AB73-2F82E50E8005}"/>
                </a:ext>
              </a:extLst>
            </p:cNvPr>
            <p:cNvSpPr/>
            <p:nvPr/>
          </p:nvSpPr>
          <p:spPr>
            <a:xfrm rot="9010236">
              <a:off x="3162544" y="27764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 name="等腰三角形 30">
              <a:extLst>
                <a:ext uri="{FF2B5EF4-FFF2-40B4-BE49-F238E27FC236}">
                  <a16:creationId xmlns:a16="http://schemas.microsoft.com/office/drawing/2014/main" id="{E08CF5BF-D56C-4A25-B51E-EEAF02316390}"/>
                </a:ext>
              </a:extLst>
            </p:cNvPr>
            <p:cNvSpPr/>
            <p:nvPr/>
          </p:nvSpPr>
          <p:spPr>
            <a:xfrm rot="5400000">
              <a:off x="3033073" y="30017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 name="等腰三角形 31">
              <a:extLst>
                <a:ext uri="{FF2B5EF4-FFF2-40B4-BE49-F238E27FC236}">
                  <a16:creationId xmlns:a16="http://schemas.microsoft.com/office/drawing/2014/main" id="{940D7690-B272-4F5C-BD81-BB446E8B741A}"/>
                </a:ext>
              </a:extLst>
            </p:cNvPr>
            <p:cNvSpPr/>
            <p:nvPr/>
          </p:nvSpPr>
          <p:spPr>
            <a:xfrm rot="9010236">
              <a:off x="3162544" y="340357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 name="等腰三角形 32">
              <a:extLst>
                <a:ext uri="{FF2B5EF4-FFF2-40B4-BE49-F238E27FC236}">
                  <a16:creationId xmlns:a16="http://schemas.microsoft.com/office/drawing/2014/main" id="{21659A63-BD03-43BA-A4C4-F9A1B5700393}"/>
                </a:ext>
              </a:extLst>
            </p:cNvPr>
            <p:cNvSpPr/>
            <p:nvPr/>
          </p:nvSpPr>
          <p:spPr>
            <a:xfrm rot="5400000">
              <a:off x="3018785" y="423989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 name="等腰三角形 33">
              <a:extLst>
                <a:ext uri="{FF2B5EF4-FFF2-40B4-BE49-F238E27FC236}">
                  <a16:creationId xmlns:a16="http://schemas.microsoft.com/office/drawing/2014/main" id="{EB1166BD-F132-476F-9EA5-9A715C7195B2}"/>
                </a:ext>
              </a:extLst>
            </p:cNvPr>
            <p:cNvSpPr/>
            <p:nvPr/>
          </p:nvSpPr>
          <p:spPr>
            <a:xfrm rot="9010236">
              <a:off x="3133968" y="4670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等腰三角形 34">
              <a:extLst>
                <a:ext uri="{FF2B5EF4-FFF2-40B4-BE49-F238E27FC236}">
                  <a16:creationId xmlns:a16="http://schemas.microsoft.com/office/drawing/2014/main" id="{949307E7-7498-488E-AB02-E73DDB0D012A}"/>
                </a:ext>
              </a:extLst>
            </p:cNvPr>
            <p:cNvSpPr/>
            <p:nvPr/>
          </p:nvSpPr>
          <p:spPr>
            <a:xfrm rot="5400000">
              <a:off x="3014898" y="494224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等腰三角形 35">
              <a:extLst>
                <a:ext uri="{FF2B5EF4-FFF2-40B4-BE49-F238E27FC236}">
                  <a16:creationId xmlns:a16="http://schemas.microsoft.com/office/drawing/2014/main" id="{5AC4083A-C696-4778-894D-A3C3AD233359}"/>
                </a:ext>
              </a:extLst>
            </p:cNvPr>
            <p:cNvSpPr/>
            <p:nvPr/>
          </p:nvSpPr>
          <p:spPr>
            <a:xfrm rot="9010236">
              <a:off x="3144369" y="537340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等腰三角形 36">
              <a:extLst>
                <a:ext uri="{FF2B5EF4-FFF2-40B4-BE49-F238E27FC236}">
                  <a16:creationId xmlns:a16="http://schemas.microsoft.com/office/drawing/2014/main" id="{97E63E7A-DFC3-48CC-BBD6-242418A5BF43}"/>
                </a:ext>
              </a:extLst>
            </p:cNvPr>
            <p:cNvSpPr/>
            <p:nvPr/>
          </p:nvSpPr>
          <p:spPr>
            <a:xfrm rot="5400000">
              <a:off x="4175671" y="3502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7" name="等腰三角形 37">
              <a:extLst>
                <a:ext uri="{FF2B5EF4-FFF2-40B4-BE49-F238E27FC236}">
                  <a16:creationId xmlns:a16="http://schemas.microsoft.com/office/drawing/2014/main" id="{ECAD207A-9607-4E14-BC76-2DFFB559CA47}"/>
                </a:ext>
              </a:extLst>
            </p:cNvPr>
            <p:cNvSpPr/>
            <p:nvPr/>
          </p:nvSpPr>
          <p:spPr>
            <a:xfrm rot="5400000">
              <a:off x="1874313" y="360421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40" name="文本框 39">
            <a:extLst>
              <a:ext uri="{FF2B5EF4-FFF2-40B4-BE49-F238E27FC236}">
                <a16:creationId xmlns:a16="http://schemas.microsoft.com/office/drawing/2014/main" id="{D31BB4C5-B883-486B-8957-374BCAB9E8AD}"/>
              </a:ext>
            </a:extLst>
          </p:cNvPr>
          <p:cNvSpPr txBox="1"/>
          <p:nvPr/>
        </p:nvSpPr>
        <p:spPr>
          <a:xfrm>
            <a:off x="1027783" y="494766"/>
            <a:ext cx="3355957" cy="369332"/>
          </a:xfrm>
          <a:prstGeom prst="rect">
            <a:avLst/>
          </a:prstGeom>
          <a:noFill/>
        </p:spPr>
        <p:txBody>
          <a:bodyPr wrap="square" rtlCol="0">
            <a:spAutoFit/>
          </a:bodyPr>
          <a:lstStyle/>
          <a:p>
            <a:r>
              <a:rPr lang="en-US" altLang="zh-CN" dirty="0"/>
              <a:t>Business Model</a:t>
            </a:r>
            <a:endParaRPr lang="zh-CN" altLang="en-US" dirty="0"/>
          </a:p>
        </p:txBody>
      </p:sp>
      <p:pic>
        <p:nvPicPr>
          <p:cNvPr id="43" name="图片 42">
            <a:extLst>
              <a:ext uri="{FF2B5EF4-FFF2-40B4-BE49-F238E27FC236}">
                <a16:creationId xmlns:a16="http://schemas.microsoft.com/office/drawing/2014/main" id="{CFBBFEB1-BE3C-452F-904D-C19B7FC41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918" y="725373"/>
            <a:ext cx="5344847" cy="5344847"/>
          </a:xfrm>
          <a:prstGeom prst="rect">
            <a:avLst/>
          </a:prstGeom>
        </p:spPr>
      </p:pic>
      <p:pic>
        <p:nvPicPr>
          <p:cNvPr id="45" name="图片 44">
            <a:extLst>
              <a:ext uri="{FF2B5EF4-FFF2-40B4-BE49-F238E27FC236}">
                <a16:creationId xmlns:a16="http://schemas.microsoft.com/office/drawing/2014/main" id="{255F3311-C7F8-4C43-9E40-2060035D63C4}"/>
              </a:ext>
            </a:extLst>
          </p:cNvPr>
          <p:cNvPicPr>
            <a:picLocks noChangeAspect="1"/>
          </p:cNvPicPr>
          <p:nvPr/>
        </p:nvPicPr>
        <p:blipFill rotWithShape="1">
          <a:blip r:embed="rId3">
            <a:extLst>
              <a:ext uri="{28A0092B-C50C-407E-A947-70E740481C1C}">
                <a14:useLocalDpi xmlns:a14="http://schemas.microsoft.com/office/drawing/2010/main" val="0"/>
              </a:ext>
            </a:extLst>
          </a:blip>
          <a:srcRect b="4622"/>
          <a:stretch/>
        </p:blipFill>
        <p:spPr>
          <a:xfrm>
            <a:off x="972010" y="2030105"/>
            <a:ext cx="4286250" cy="3106974"/>
          </a:xfrm>
          <a:prstGeom prst="rect">
            <a:avLst/>
          </a:prstGeom>
        </p:spPr>
      </p:pic>
    </p:spTree>
    <p:extLst>
      <p:ext uri="{BB962C8B-B14F-4D97-AF65-F5344CB8AC3E}">
        <p14:creationId xmlns:p14="http://schemas.microsoft.com/office/powerpoint/2010/main" val="32459099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80">
                                          <p:stCondLst>
                                            <p:cond delay="0"/>
                                          </p:stCondLst>
                                        </p:cTn>
                                        <p:tgtEl>
                                          <p:spTgt spid="43"/>
                                        </p:tgtEl>
                                      </p:cBhvr>
                                    </p:animEffect>
                                    <p:anim calcmode="lin" valueType="num">
                                      <p:cBhvr>
                                        <p:cTn id="8"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13" dur="26">
                                          <p:stCondLst>
                                            <p:cond delay="650"/>
                                          </p:stCondLst>
                                        </p:cTn>
                                        <p:tgtEl>
                                          <p:spTgt spid="43"/>
                                        </p:tgtEl>
                                      </p:cBhvr>
                                      <p:to x="100000" y="60000"/>
                                    </p:animScale>
                                    <p:animScale>
                                      <p:cBhvr>
                                        <p:cTn id="14" dur="166" decel="50000">
                                          <p:stCondLst>
                                            <p:cond delay="676"/>
                                          </p:stCondLst>
                                        </p:cTn>
                                        <p:tgtEl>
                                          <p:spTgt spid="43"/>
                                        </p:tgtEl>
                                      </p:cBhvr>
                                      <p:to x="100000" y="100000"/>
                                    </p:animScale>
                                    <p:animScale>
                                      <p:cBhvr>
                                        <p:cTn id="15" dur="26">
                                          <p:stCondLst>
                                            <p:cond delay="1312"/>
                                          </p:stCondLst>
                                        </p:cTn>
                                        <p:tgtEl>
                                          <p:spTgt spid="43"/>
                                        </p:tgtEl>
                                      </p:cBhvr>
                                      <p:to x="100000" y="80000"/>
                                    </p:animScale>
                                    <p:animScale>
                                      <p:cBhvr>
                                        <p:cTn id="16" dur="166" decel="50000">
                                          <p:stCondLst>
                                            <p:cond delay="1338"/>
                                          </p:stCondLst>
                                        </p:cTn>
                                        <p:tgtEl>
                                          <p:spTgt spid="43"/>
                                        </p:tgtEl>
                                      </p:cBhvr>
                                      <p:to x="100000" y="100000"/>
                                    </p:animScale>
                                    <p:animScale>
                                      <p:cBhvr>
                                        <p:cTn id="17" dur="26">
                                          <p:stCondLst>
                                            <p:cond delay="1642"/>
                                          </p:stCondLst>
                                        </p:cTn>
                                        <p:tgtEl>
                                          <p:spTgt spid="43"/>
                                        </p:tgtEl>
                                      </p:cBhvr>
                                      <p:to x="100000" y="90000"/>
                                    </p:animScale>
                                    <p:animScale>
                                      <p:cBhvr>
                                        <p:cTn id="18" dur="166" decel="50000">
                                          <p:stCondLst>
                                            <p:cond delay="1668"/>
                                          </p:stCondLst>
                                        </p:cTn>
                                        <p:tgtEl>
                                          <p:spTgt spid="43"/>
                                        </p:tgtEl>
                                      </p:cBhvr>
                                      <p:to x="100000" y="100000"/>
                                    </p:animScale>
                                    <p:animScale>
                                      <p:cBhvr>
                                        <p:cTn id="19" dur="26">
                                          <p:stCondLst>
                                            <p:cond delay="1808"/>
                                          </p:stCondLst>
                                        </p:cTn>
                                        <p:tgtEl>
                                          <p:spTgt spid="43"/>
                                        </p:tgtEl>
                                      </p:cBhvr>
                                      <p:to x="100000" y="95000"/>
                                    </p:animScale>
                                    <p:animScale>
                                      <p:cBhvr>
                                        <p:cTn id="20" dur="166" decel="50000">
                                          <p:stCondLst>
                                            <p:cond delay="1834"/>
                                          </p:stCondLst>
                                        </p:cTn>
                                        <p:tgtEl>
                                          <p:spTgt spid="4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down)">
                                      <p:cBhvr>
                                        <p:cTn id="25" dur="580">
                                          <p:stCondLst>
                                            <p:cond delay="0"/>
                                          </p:stCondLst>
                                        </p:cTn>
                                        <p:tgtEl>
                                          <p:spTgt spid="45"/>
                                        </p:tgtEl>
                                      </p:cBhvr>
                                    </p:animEffect>
                                    <p:anim calcmode="lin" valueType="num">
                                      <p:cBhvr>
                                        <p:cTn id="2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31" dur="26">
                                          <p:stCondLst>
                                            <p:cond delay="650"/>
                                          </p:stCondLst>
                                        </p:cTn>
                                        <p:tgtEl>
                                          <p:spTgt spid="45"/>
                                        </p:tgtEl>
                                      </p:cBhvr>
                                      <p:to x="100000" y="60000"/>
                                    </p:animScale>
                                    <p:animScale>
                                      <p:cBhvr>
                                        <p:cTn id="32" dur="166" decel="50000">
                                          <p:stCondLst>
                                            <p:cond delay="676"/>
                                          </p:stCondLst>
                                        </p:cTn>
                                        <p:tgtEl>
                                          <p:spTgt spid="45"/>
                                        </p:tgtEl>
                                      </p:cBhvr>
                                      <p:to x="100000" y="100000"/>
                                    </p:animScale>
                                    <p:animScale>
                                      <p:cBhvr>
                                        <p:cTn id="33" dur="26">
                                          <p:stCondLst>
                                            <p:cond delay="1312"/>
                                          </p:stCondLst>
                                        </p:cTn>
                                        <p:tgtEl>
                                          <p:spTgt spid="45"/>
                                        </p:tgtEl>
                                      </p:cBhvr>
                                      <p:to x="100000" y="80000"/>
                                    </p:animScale>
                                    <p:animScale>
                                      <p:cBhvr>
                                        <p:cTn id="34" dur="166" decel="50000">
                                          <p:stCondLst>
                                            <p:cond delay="1338"/>
                                          </p:stCondLst>
                                        </p:cTn>
                                        <p:tgtEl>
                                          <p:spTgt spid="45"/>
                                        </p:tgtEl>
                                      </p:cBhvr>
                                      <p:to x="100000" y="100000"/>
                                    </p:animScale>
                                    <p:animScale>
                                      <p:cBhvr>
                                        <p:cTn id="35" dur="26">
                                          <p:stCondLst>
                                            <p:cond delay="1642"/>
                                          </p:stCondLst>
                                        </p:cTn>
                                        <p:tgtEl>
                                          <p:spTgt spid="45"/>
                                        </p:tgtEl>
                                      </p:cBhvr>
                                      <p:to x="100000" y="90000"/>
                                    </p:animScale>
                                    <p:animScale>
                                      <p:cBhvr>
                                        <p:cTn id="36" dur="166" decel="50000">
                                          <p:stCondLst>
                                            <p:cond delay="1668"/>
                                          </p:stCondLst>
                                        </p:cTn>
                                        <p:tgtEl>
                                          <p:spTgt spid="45"/>
                                        </p:tgtEl>
                                      </p:cBhvr>
                                      <p:to x="100000" y="100000"/>
                                    </p:animScale>
                                    <p:animScale>
                                      <p:cBhvr>
                                        <p:cTn id="37" dur="26">
                                          <p:stCondLst>
                                            <p:cond delay="1808"/>
                                          </p:stCondLst>
                                        </p:cTn>
                                        <p:tgtEl>
                                          <p:spTgt spid="45"/>
                                        </p:tgtEl>
                                      </p:cBhvr>
                                      <p:to x="100000" y="95000"/>
                                    </p:animScale>
                                    <p:animScale>
                                      <p:cBhvr>
                                        <p:cTn id="38" dur="166" decel="50000">
                                          <p:stCondLst>
                                            <p:cond delay="1834"/>
                                          </p:stCondLst>
                                        </p:cTn>
                                        <p:tgtEl>
                                          <p:spTgt spid="4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8">
            <a:extLst>
              <a:ext uri="{FF2B5EF4-FFF2-40B4-BE49-F238E27FC236}">
                <a16:creationId xmlns:a16="http://schemas.microsoft.com/office/drawing/2014/main" id="{EC96A1B5-45C3-4D6F-A2B4-3C2F8BDF8F92}"/>
              </a:ext>
            </a:extLst>
          </p:cNvPr>
          <p:cNvCxnSpPr>
            <a:cxnSpLocks noChangeShapeType="1"/>
          </p:cNvCxnSpPr>
          <p:nvPr/>
        </p:nvCxnSpPr>
        <p:spPr bwMode="auto">
          <a:xfrm>
            <a:off x="6967866" y="3656490"/>
            <a:ext cx="2256860" cy="0"/>
          </a:xfrm>
          <a:prstGeom prst="line">
            <a:avLst/>
          </a:prstGeom>
          <a:noFill/>
          <a:ln w="19050">
            <a:solidFill>
              <a:schemeClr val="tx2">
                <a:lumMod val="60000"/>
                <a:lumOff val="40000"/>
              </a:schemeClr>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直接连接符 8">
            <a:extLst>
              <a:ext uri="{FF2B5EF4-FFF2-40B4-BE49-F238E27FC236}">
                <a16:creationId xmlns:a16="http://schemas.microsoft.com/office/drawing/2014/main" id="{3D2A08C4-E4A2-4261-8031-3CFDBF926AC5}"/>
              </a:ext>
            </a:extLst>
          </p:cNvPr>
          <p:cNvCxnSpPr>
            <a:cxnSpLocks noChangeShapeType="1"/>
          </p:cNvCxnSpPr>
          <p:nvPr/>
        </p:nvCxnSpPr>
        <p:spPr bwMode="auto">
          <a:xfrm>
            <a:off x="6865282" y="5507897"/>
            <a:ext cx="2256860" cy="0"/>
          </a:xfrm>
          <a:prstGeom prst="line">
            <a:avLst/>
          </a:prstGeom>
          <a:noFill/>
          <a:ln w="19050">
            <a:solidFill>
              <a:schemeClr val="accent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3" name="直接连接符 8">
            <a:extLst>
              <a:ext uri="{FF2B5EF4-FFF2-40B4-BE49-F238E27FC236}">
                <a16:creationId xmlns:a16="http://schemas.microsoft.com/office/drawing/2014/main" id="{7B6B28A9-E004-4063-816F-DED5EF33C027}"/>
              </a:ext>
            </a:extLst>
          </p:cNvPr>
          <p:cNvCxnSpPr>
            <a:cxnSpLocks noChangeShapeType="1"/>
          </p:cNvCxnSpPr>
          <p:nvPr/>
        </p:nvCxnSpPr>
        <p:spPr bwMode="auto">
          <a:xfrm>
            <a:off x="6967866" y="1839278"/>
            <a:ext cx="2256860" cy="0"/>
          </a:xfrm>
          <a:prstGeom prst="line">
            <a:avLst/>
          </a:prstGeom>
          <a:noFill/>
          <a:ln w="19050">
            <a:solidFill>
              <a:srgbClr val="5B9BD5"/>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直接连接符 8">
            <a:extLst>
              <a:ext uri="{FF2B5EF4-FFF2-40B4-BE49-F238E27FC236}">
                <a16:creationId xmlns:a16="http://schemas.microsoft.com/office/drawing/2014/main" id="{5DF6038B-C9CE-4E45-8FDF-6596FD5B6DD8}"/>
              </a:ext>
            </a:extLst>
          </p:cNvPr>
          <p:cNvCxnSpPr>
            <a:cxnSpLocks noChangeShapeType="1"/>
          </p:cNvCxnSpPr>
          <p:nvPr/>
        </p:nvCxnSpPr>
        <p:spPr bwMode="auto">
          <a:xfrm>
            <a:off x="2899996" y="4439862"/>
            <a:ext cx="2256860" cy="0"/>
          </a:xfrm>
          <a:prstGeom prst="line">
            <a:avLst/>
          </a:prstGeom>
          <a:noFill/>
          <a:ln w="19050">
            <a:solidFill>
              <a:schemeClr val="bg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5" name="直接连接符 8">
            <a:extLst>
              <a:ext uri="{FF2B5EF4-FFF2-40B4-BE49-F238E27FC236}">
                <a16:creationId xmlns:a16="http://schemas.microsoft.com/office/drawing/2014/main" id="{40430F19-6FF2-4F30-9073-15E4FE47CF61}"/>
              </a:ext>
            </a:extLst>
          </p:cNvPr>
          <p:cNvCxnSpPr>
            <a:cxnSpLocks noChangeShapeType="1"/>
          </p:cNvCxnSpPr>
          <p:nvPr/>
        </p:nvCxnSpPr>
        <p:spPr bwMode="auto">
          <a:xfrm>
            <a:off x="2891351" y="2764982"/>
            <a:ext cx="2256860" cy="0"/>
          </a:xfrm>
          <a:prstGeom prst="line">
            <a:avLst/>
          </a:prstGeom>
          <a:noFill/>
          <a:ln w="19050">
            <a:solidFill>
              <a:schemeClr val="accent4"/>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6" name="环形箭头 7">
            <a:extLst>
              <a:ext uri="{FF2B5EF4-FFF2-40B4-BE49-F238E27FC236}">
                <a16:creationId xmlns:a16="http://schemas.microsoft.com/office/drawing/2014/main" id="{55778F7D-33B3-43AD-8F5C-5C5D93A8C299}"/>
              </a:ext>
            </a:extLst>
          </p:cNvPr>
          <p:cNvSpPr/>
          <p:nvPr/>
        </p:nvSpPr>
        <p:spPr>
          <a:xfrm rot="20563910" flipH="1">
            <a:off x="5001661" y="1924766"/>
            <a:ext cx="1643796" cy="1643795"/>
          </a:xfrm>
          <a:prstGeom prst="circularArrow">
            <a:avLst>
              <a:gd name="adj1" fmla="val 9784"/>
              <a:gd name="adj2" fmla="val 1321283"/>
              <a:gd name="adj3" fmla="val 3665794"/>
              <a:gd name="adj4" fmla="val 12516529"/>
              <a:gd name="adj5" fmla="val 13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7" name="环形箭头 8">
            <a:extLst>
              <a:ext uri="{FF2B5EF4-FFF2-40B4-BE49-F238E27FC236}">
                <a16:creationId xmlns:a16="http://schemas.microsoft.com/office/drawing/2014/main" id="{9451677B-582B-4B98-96F5-1BA090F7333F}"/>
              </a:ext>
            </a:extLst>
          </p:cNvPr>
          <p:cNvSpPr/>
          <p:nvPr/>
        </p:nvSpPr>
        <p:spPr>
          <a:xfrm rot="1326258">
            <a:off x="5539009" y="2835814"/>
            <a:ext cx="1643796" cy="1641353"/>
          </a:xfrm>
          <a:prstGeom prst="circularArrow">
            <a:avLst>
              <a:gd name="adj1" fmla="val 9784"/>
              <a:gd name="adj2" fmla="val 1321283"/>
              <a:gd name="adj3" fmla="val 3665794"/>
              <a:gd name="adj4" fmla="val 11979516"/>
              <a:gd name="adj5" fmla="val 13011"/>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 name="环形箭头 9">
            <a:extLst>
              <a:ext uri="{FF2B5EF4-FFF2-40B4-BE49-F238E27FC236}">
                <a16:creationId xmlns:a16="http://schemas.microsoft.com/office/drawing/2014/main" id="{5980C575-C4B5-4BF7-8365-98AA2F5F908A}"/>
              </a:ext>
            </a:extLst>
          </p:cNvPr>
          <p:cNvSpPr/>
          <p:nvPr/>
        </p:nvSpPr>
        <p:spPr>
          <a:xfrm rot="20563910" flipH="1">
            <a:off x="4933272" y="3680915"/>
            <a:ext cx="1643796" cy="1643796"/>
          </a:xfrm>
          <a:prstGeom prst="circularArrow">
            <a:avLst>
              <a:gd name="adj1" fmla="val 9784"/>
              <a:gd name="adj2" fmla="val 1321283"/>
              <a:gd name="adj3" fmla="val 3665794"/>
              <a:gd name="adj4" fmla="val 11886781"/>
              <a:gd name="adj5" fmla="val 1301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空心弧 38">
            <a:extLst>
              <a:ext uri="{FF2B5EF4-FFF2-40B4-BE49-F238E27FC236}">
                <a16:creationId xmlns:a16="http://schemas.microsoft.com/office/drawing/2014/main" id="{6537B04F-3752-4CED-844F-839B8DE6FAAA}"/>
              </a:ext>
            </a:extLst>
          </p:cNvPr>
          <p:cNvSpPr/>
          <p:nvPr/>
        </p:nvSpPr>
        <p:spPr>
          <a:xfrm rot="3375582">
            <a:off x="5586637" y="4749505"/>
            <a:ext cx="1411759" cy="1409317"/>
          </a:xfrm>
          <a:prstGeom prst="blockArc">
            <a:avLst>
              <a:gd name="adj1" fmla="val 10085559"/>
              <a:gd name="adj2" fmla="val 7052233"/>
              <a:gd name="adj3" fmla="val 110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TextBox 30">
            <a:extLst>
              <a:ext uri="{FF2B5EF4-FFF2-40B4-BE49-F238E27FC236}">
                <a16:creationId xmlns:a16="http://schemas.microsoft.com/office/drawing/2014/main" id="{2FB02560-A967-4AE3-9FB6-90C654CB3FA6}"/>
              </a:ext>
            </a:extLst>
          </p:cNvPr>
          <p:cNvSpPr txBox="1">
            <a:spLocks noChangeArrowheads="1"/>
          </p:cNvSpPr>
          <p:nvPr/>
        </p:nvSpPr>
        <p:spPr bwMode="auto">
          <a:xfrm>
            <a:off x="6133596" y="1363893"/>
            <a:ext cx="44435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dirty="0">
                <a:ln>
                  <a:noFill/>
                </a:ln>
                <a:solidFill>
                  <a:srgbClr val="5B9BD5"/>
                </a:solidFill>
                <a:effectLst/>
                <a:uLnTx/>
                <a:uFillTx/>
                <a:latin typeface="等线" panose="020F0502020204030204"/>
                <a:ea typeface="宋体" charset="-122"/>
                <a:cs typeface="+mn-cs"/>
              </a:rPr>
              <a:t>1</a:t>
            </a:r>
            <a:endParaRPr kumimoji="0" lang="zh-CN" altLang="en-US" sz="4000" b="1" i="0" u="none" strike="noStrike" kern="1200" cap="none" spc="0" normalizeH="0" baseline="0" noProof="0" dirty="0">
              <a:ln>
                <a:noFill/>
              </a:ln>
              <a:solidFill>
                <a:srgbClr val="5B9BD5"/>
              </a:solidFill>
              <a:effectLst/>
              <a:uLnTx/>
              <a:uFillTx/>
              <a:latin typeface="等线" panose="020F0502020204030204"/>
              <a:ea typeface="宋体" charset="-122"/>
              <a:cs typeface="+mn-cs"/>
            </a:endParaRPr>
          </a:p>
        </p:txBody>
      </p:sp>
      <p:sp>
        <p:nvSpPr>
          <p:cNvPr id="41" name="TextBox 31">
            <a:extLst>
              <a:ext uri="{FF2B5EF4-FFF2-40B4-BE49-F238E27FC236}">
                <a16:creationId xmlns:a16="http://schemas.microsoft.com/office/drawing/2014/main" id="{13E5AA3C-6D92-487A-A3B0-B62D4DEF5A05}"/>
              </a:ext>
            </a:extLst>
          </p:cNvPr>
          <p:cNvSpPr txBox="1">
            <a:spLocks noChangeArrowheads="1"/>
          </p:cNvSpPr>
          <p:nvPr/>
        </p:nvSpPr>
        <p:spPr bwMode="auto">
          <a:xfrm>
            <a:off x="5639566" y="2381389"/>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dirty="0">
                <a:ln>
                  <a:noFill/>
                </a:ln>
                <a:solidFill>
                  <a:srgbClr val="D2C2F1"/>
                </a:solidFill>
                <a:effectLst/>
                <a:uLnTx/>
                <a:uFillTx/>
                <a:latin typeface="等线" panose="020F0502020204030204"/>
                <a:ea typeface="宋体" charset="-122"/>
                <a:cs typeface="+mn-cs"/>
              </a:rPr>
              <a:t>2</a:t>
            </a:r>
            <a:endParaRPr kumimoji="0" lang="zh-CN" altLang="en-US" sz="4000" b="1" i="0" u="none" strike="noStrike" kern="1200" cap="none" spc="0" normalizeH="0" baseline="0" noProof="0" dirty="0">
              <a:ln>
                <a:noFill/>
              </a:ln>
              <a:solidFill>
                <a:srgbClr val="D2C2F1"/>
              </a:solidFill>
              <a:effectLst/>
              <a:uLnTx/>
              <a:uFillTx/>
              <a:latin typeface="等线" panose="020F0502020204030204"/>
              <a:ea typeface="宋体" charset="-122"/>
              <a:cs typeface="+mn-cs"/>
            </a:endParaRPr>
          </a:p>
        </p:txBody>
      </p:sp>
      <p:sp>
        <p:nvSpPr>
          <p:cNvPr id="42" name="TextBox 32">
            <a:extLst>
              <a:ext uri="{FF2B5EF4-FFF2-40B4-BE49-F238E27FC236}">
                <a16:creationId xmlns:a16="http://schemas.microsoft.com/office/drawing/2014/main" id="{0BA4CEBA-4F49-4D95-BFD1-CE171C4F4DA3}"/>
              </a:ext>
            </a:extLst>
          </p:cNvPr>
          <p:cNvSpPr txBox="1">
            <a:spLocks noChangeArrowheads="1"/>
          </p:cNvSpPr>
          <p:nvPr/>
        </p:nvSpPr>
        <p:spPr bwMode="auto">
          <a:xfrm>
            <a:off x="6162259" y="3258242"/>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dirty="0">
                <a:ln>
                  <a:noFill/>
                </a:ln>
                <a:solidFill>
                  <a:srgbClr val="F6D27B"/>
                </a:solidFill>
                <a:effectLst/>
                <a:uLnTx/>
                <a:uFillTx/>
                <a:latin typeface="等线" panose="020F0502020204030204"/>
                <a:ea typeface="宋体" charset="-122"/>
                <a:cs typeface="+mn-cs"/>
              </a:rPr>
              <a:t>3</a:t>
            </a:r>
            <a:endParaRPr kumimoji="0" lang="zh-CN" altLang="en-US" sz="4000" b="1" i="0" u="none" strike="noStrike" kern="1200" cap="none" spc="0" normalizeH="0" baseline="0" noProof="0" dirty="0">
              <a:ln>
                <a:noFill/>
              </a:ln>
              <a:solidFill>
                <a:srgbClr val="F6D27B"/>
              </a:solidFill>
              <a:effectLst/>
              <a:uLnTx/>
              <a:uFillTx/>
              <a:latin typeface="等线" panose="020F0502020204030204"/>
              <a:ea typeface="宋体" charset="-122"/>
              <a:cs typeface="+mn-cs"/>
            </a:endParaRPr>
          </a:p>
        </p:txBody>
      </p:sp>
      <p:sp>
        <p:nvSpPr>
          <p:cNvPr id="43" name="TextBox 33">
            <a:extLst>
              <a:ext uri="{FF2B5EF4-FFF2-40B4-BE49-F238E27FC236}">
                <a16:creationId xmlns:a16="http://schemas.microsoft.com/office/drawing/2014/main" id="{BDAE6125-163A-4587-ADC1-FA9369F04141}"/>
              </a:ext>
            </a:extLst>
          </p:cNvPr>
          <p:cNvSpPr txBox="1">
            <a:spLocks noChangeArrowheads="1"/>
          </p:cNvSpPr>
          <p:nvPr/>
        </p:nvSpPr>
        <p:spPr bwMode="auto">
          <a:xfrm>
            <a:off x="5532096" y="415463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dirty="0">
                <a:ln>
                  <a:noFill/>
                </a:ln>
                <a:solidFill>
                  <a:srgbClr val="FF7F01"/>
                </a:solidFill>
                <a:effectLst/>
                <a:uLnTx/>
                <a:uFillTx/>
                <a:latin typeface="等线" panose="020F0502020204030204"/>
                <a:ea typeface="宋体" charset="-122"/>
                <a:cs typeface="+mn-cs"/>
              </a:rPr>
              <a:t>4</a:t>
            </a:r>
            <a:endParaRPr kumimoji="0" lang="zh-CN" altLang="en-US" sz="4000" b="1" i="0" u="none" strike="noStrike" kern="1200" cap="none" spc="0" normalizeH="0" baseline="0" noProof="0" dirty="0">
              <a:ln>
                <a:noFill/>
              </a:ln>
              <a:solidFill>
                <a:srgbClr val="FF7F01"/>
              </a:solidFill>
              <a:effectLst/>
              <a:uLnTx/>
              <a:uFillTx/>
              <a:latin typeface="等线" panose="020F0502020204030204"/>
              <a:ea typeface="宋体" charset="-122"/>
              <a:cs typeface="+mn-cs"/>
            </a:endParaRPr>
          </a:p>
        </p:txBody>
      </p:sp>
      <p:sp>
        <p:nvSpPr>
          <p:cNvPr id="44" name="TextBox 34">
            <a:extLst>
              <a:ext uri="{FF2B5EF4-FFF2-40B4-BE49-F238E27FC236}">
                <a16:creationId xmlns:a16="http://schemas.microsoft.com/office/drawing/2014/main" id="{F2B81C42-076F-4EA8-AE23-5383779C1133}"/>
              </a:ext>
            </a:extLst>
          </p:cNvPr>
          <p:cNvSpPr txBox="1">
            <a:spLocks noChangeArrowheads="1"/>
          </p:cNvSpPr>
          <p:nvPr/>
        </p:nvSpPr>
        <p:spPr bwMode="auto">
          <a:xfrm>
            <a:off x="6115852" y="5119419"/>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dirty="0">
                <a:ln>
                  <a:noFill/>
                </a:ln>
                <a:solidFill>
                  <a:srgbClr val="00BFC3"/>
                </a:solidFill>
                <a:effectLst/>
                <a:uLnTx/>
                <a:uFillTx/>
                <a:latin typeface="等线" panose="020F0502020204030204"/>
                <a:ea typeface="宋体" charset="-122"/>
                <a:cs typeface="+mn-cs"/>
              </a:rPr>
              <a:t>5</a:t>
            </a:r>
            <a:endParaRPr kumimoji="0" lang="zh-CN" altLang="en-US" sz="4000" b="1" i="0" u="none" strike="noStrike" kern="1200" cap="none" spc="0" normalizeH="0" baseline="0" noProof="0" dirty="0">
              <a:ln>
                <a:noFill/>
              </a:ln>
              <a:solidFill>
                <a:srgbClr val="00BFC3"/>
              </a:solidFill>
              <a:effectLst/>
              <a:uLnTx/>
              <a:uFillTx/>
              <a:latin typeface="等线" panose="020F0502020204030204"/>
              <a:ea typeface="宋体" charset="-122"/>
              <a:cs typeface="+mn-cs"/>
            </a:endParaRPr>
          </a:p>
        </p:txBody>
      </p:sp>
      <p:sp>
        <p:nvSpPr>
          <p:cNvPr id="45" name="TextBox 15">
            <a:extLst>
              <a:ext uri="{FF2B5EF4-FFF2-40B4-BE49-F238E27FC236}">
                <a16:creationId xmlns:a16="http://schemas.microsoft.com/office/drawing/2014/main" id="{036EDC73-8BFF-4EF3-9698-498C098CD9DE}"/>
              </a:ext>
            </a:extLst>
          </p:cNvPr>
          <p:cNvSpPr txBox="1">
            <a:spLocks noChangeArrowheads="1"/>
          </p:cNvSpPr>
          <p:nvPr/>
        </p:nvSpPr>
        <p:spPr bwMode="auto">
          <a:xfrm>
            <a:off x="7076791" y="1436862"/>
            <a:ext cx="2719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a:latin typeface="+mn-lt"/>
                <a:ea typeface="+mn-ea"/>
              </a:rPr>
              <a:t>Load in facial information</a:t>
            </a:r>
            <a:endParaRPr lang="zh-CN" altLang="en-US" sz="1600" b="1" dirty="0">
              <a:latin typeface="+mn-lt"/>
              <a:ea typeface="+mn-ea"/>
            </a:endParaRPr>
          </a:p>
        </p:txBody>
      </p:sp>
      <p:sp>
        <p:nvSpPr>
          <p:cNvPr id="46" name="TextBox 15">
            <a:extLst>
              <a:ext uri="{FF2B5EF4-FFF2-40B4-BE49-F238E27FC236}">
                <a16:creationId xmlns:a16="http://schemas.microsoft.com/office/drawing/2014/main" id="{0FDC2AFD-7AE5-471D-B5DD-73BF6631274C}"/>
              </a:ext>
            </a:extLst>
          </p:cNvPr>
          <p:cNvSpPr txBox="1">
            <a:spLocks noChangeArrowheads="1"/>
          </p:cNvSpPr>
          <p:nvPr/>
        </p:nvSpPr>
        <p:spPr bwMode="auto">
          <a:xfrm>
            <a:off x="2798148" y="2140409"/>
            <a:ext cx="24582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defRPr/>
            </a:pPr>
            <a:r>
              <a:rPr lang="en-US" altLang="zh-CN" sz="1600" b="1" dirty="0">
                <a:latin typeface="+mn-lt"/>
                <a:ea typeface="+mn-ea"/>
              </a:rPr>
              <a:t>Enter the prescription to the system</a:t>
            </a:r>
            <a:endParaRPr lang="zh-CN" altLang="en-US" sz="1600" b="1" dirty="0">
              <a:latin typeface="+mn-lt"/>
              <a:ea typeface="+mn-ea"/>
            </a:endParaRPr>
          </a:p>
        </p:txBody>
      </p:sp>
      <p:sp>
        <p:nvSpPr>
          <p:cNvPr id="47" name="TextBox 15">
            <a:extLst>
              <a:ext uri="{FF2B5EF4-FFF2-40B4-BE49-F238E27FC236}">
                <a16:creationId xmlns:a16="http://schemas.microsoft.com/office/drawing/2014/main" id="{D56C8307-D124-41DC-9745-CB61700074A6}"/>
              </a:ext>
            </a:extLst>
          </p:cNvPr>
          <p:cNvSpPr txBox="1">
            <a:spLocks noChangeArrowheads="1"/>
          </p:cNvSpPr>
          <p:nvPr/>
        </p:nvSpPr>
        <p:spPr bwMode="auto">
          <a:xfrm>
            <a:off x="2950155" y="4101308"/>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defRPr/>
            </a:pPr>
            <a:r>
              <a:rPr lang="en-US" altLang="zh-CN" sz="1600" b="1" dirty="0">
                <a:latin typeface="+mn-lt"/>
                <a:ea typeface="+mn-ea"/>
              </a:rPr>
              <a:t>Pay the bill</a:t>
            </a:r>
            <a:endParaRPr lang="zh-CN" altLang="en-US" sz="1600" b="1" dirty="0">
              <a:latin typeface="+mn-lt"/>
              <a:ea typeface="+mn-ea"/>
            </a:endParaRPr>
          </a:p>
        </p:txBody>
      </p:sp>
      <p:sp>
        <p:nvSpPr>
          <p:cNvPr id="75" name="TextBox 15">
            <a:extLst>
              <a:ext uri="{FF2B5EF4-FFF2-40B4-BE49-F238E27FC236}">
                <a16:creationId xmlns:a16="http://schemas.microsoft.com/office/drawing/2014/main" id="{256DEBBB-9FDE-4263-A337-0ED80E622361}"/>
              </a:ext>
            </a:extLst>
          </p:cNvPr>
          <p:cNvSpPr txBox="1">
            <a:spLocks noChangeArrowheads="1"/>
          </p:cNvSpPr>
          <p:nvPr/>
        </p:nvSpPr>
        <p:spPr bwMode="auto">
          <a:xfrm>
            <a:off x="7181729" y="3269451"/>
            <a:ext cx="15712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1600" b="1">
                <a:latin typeface="微软雅黑" panose="020B0503020204020204" pitchFamily="34" charset="-122"/>
                <a:ea typeface="微软雅黑" panose="020B0503020204020204" pitchFamily="34" charset="-122"/>
              </a:defRPr>
            </a:lvl1pPr>
            <a:lvl2pPr marL="742950" indent="-285750" eaLnBrk="0" hangingPunct="0">
              <a:defRPr>
                <a:latin typeface="Calibri" pitchFamily="34" charset="0"/>
                <a:ea typeface="宋体" charset="-122"/>
              </a:defRPr>
            </a:lvl2pPr>
            <a:lvl3pPr marL="1143000" indent="-228600" eaLnBrk="0" hangingPunct="0">
              <a:defRPr>
                <a:latin typeface="Calibri" pitchFamily="34" charset="0"/>
                <a:ea typeface="宋体" charset="-122"/>
              </a:defRPr>
            </a:lvl3pPr>
            <a:lvl4pPr marL="1600200" indent="-228600" eaLnBrk="0" hangingPunct="0">
              <a:defRPr>
                <a:latin typeface="Calibri" pitchFamily="34" charset="0"/>
                <a:ea typeface="宋体" charset="-122"/>
              </a:defRPr>
            </a:lvl4pPr>
            <a:lvl5pPr marL="2057400" indent="-228600" eaLnBrk="0" hangingPunct="0">
              <a:defRPr>
                <a:latin typeface="Calibri" pitchFamily="34" charset="0"/>
                <a:ea typeface="宋体" charset="-122"/>
              </a:defRPr>
            </a:lvl5pPr>
            <a:lvl6pPr marL="2514600" indent="-228600" eaLnBrk="0" fontAlgn="base" hangingPunct="0">
              <a:spcBef>
                <a:spcPct val="0"/>
              </a:spcBef>
              <a:spcAft>
                <a:spcPct val="0"/>
              </a:spcAft>
              <a:defRPr>
                <a:latin typeface="Calibri" pitchFamily="34" charset="0"/>
                <a:ea typeface="宋体" charset="-122"/>
              </a:defRPr>
            </a:lvl6pPr>
            <a:lvl7pPr marL="2971800" indent="-228600" eaLnBrk="0" fontAlgn="base" hangingPunct="0">
              <a:spcBef>
                <a:spcPct val="0"/>
              </a:spcBef>
              <a:spcAft>
                <a:spcPct val="0"/>
              </a:spcAft>
              <a:defRPr>
                <a:latin typeface="Calibri" pitchFamily="34" charset="0"/>
                <a:ea typeface="宋体" charset="-122"/>
              </a:defRPr>
            </a:lvl7pPr>
            <a:lvl8pPr marL="3429000" indent="-228600" eaLnBrk="0" fontAlgn="base" hangingPunct="0">
              <a:spcBef>
                <a:spcPct val="0"/>
              </a:spcBef>
              <a:spcAft>
                <a:spcPct val="0"/>
              </a:spcAft>
              <a:defRPr>
                <a:latin typeface="Calibri" pitchFamily="34" charset="0"/>
                <a:ea typeface="宋体" charset="-122"/>
              </a:defRPr>
            </a:lvl8pPr>
            <a:lvl9pPr marL="3886200" indent="-228600" eaLnBrk="0" fontAlgn="base" hangingPunct="0">
              <a:spcBef>
                <a:spcPct val="0"/>
              </a:spcBef>
              <a:spcAft>
                <a:spcPct val="0"/>
              </a:spcAft>
              <a:defRPr>
                <a:latin typeface="Calibri" pitchFamily="34" charset="0"/>
                <a:ea typeface="宋体" charset="-122"/>
              </a:defRPr>
            </a:lvl9pPr>
          </a:lstStyle>
          <a:p>
            <a:r>
              <a:rPr lang="en-US" altLang="zh-CN" dirty="0">
                <a:latin typeface="+mn-lt"/>
                <a:ea typeface="+mn-ea"/>
              </a:rPr>
              <a:t>Scan the face</a:t>
            </a:r>
            <a:endParaRPr lang="zh-CN" altLang="en-US" dirty="0">
              <a:latin typeface="+mn-lt"/>
              <a:ea typeface="+mn-ea"/>
            </a:endParaRPr>
          </a:p>
        </p:txBody>
      </p:sp>
      <p:sp>
        <p:nvSpPr>
          <p:cNvPr id="76" name="TextBox 15">
            <a:extLst>
              <a:ext uri="{FF2B5EF4-FFF2-40B4-BE49-F238E27FC236}">
                <a16:creationId xmlns:a16="http://schemas.microsoft.com/office/drawing/2014/main" id="{579EB878-1063-426E-BB88-5F2C7BF38CA5}"/>
              </a:ext>
            </a:extLst>
          </p:cNvPr>
          <p:cNvSpPr txBox="1">
            <a:spLocks noChangeArrowheads="1"/>
          </p:cNvSpPr>
          <p:nvPr/>
        </p:nvSpPr>
        <p:spPr bwMode="auto">
          <a:xfrm>
            <a:off x="7075336" y="5166930"/>
            <a:ext cx="16353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defRPr/>
            </a:pPr>
            <a:r>
              <a:rPr lang="en-US" altLang="zh-CN" sz="1600" b="1" dirty="0">
                <a:latin typeface="+mn-lt"/>
                <a:ea typeface="+mn-ea"/>
              </a:rPr>
              <a:t>Robot fetching</a:t>
            </a:r>
            <a:endParaRPr lang="zh-CN" altLang="en-US" sz="1600" b="1" dirty="0">
              <a:latin typeface="+mn-lt"/>
              <a:ea typeface="+mn-ea"/>
            </a:endParaRPr>
          </a:p>
        </p:txBody>
      </p:sp>
      <p:sp>
        <p:nvSpPr>
          <p:cNvPr id="83" name="环形箭头 11">
            <a:extLst>
              <a:ext uri="{FF2B5EF4-FFF2-40B4-BE49-F238E27FC236}">
                <a16:creationId xmlns:a16="http://schemas.microsoft.com/office/drawing/2014/main" id="{17561317-456A-4EE8-B45D-F4BA73E66DE8}"/>
              </a:ext>
            </a:extLst>
          </p:cNvPr>
          <p:cNvSpPr/>
          <p:nvPr/>
        </p:nvSpPr>
        <p:spPr>
          <a:xfrm rot="1326258">
            <a:off x="5524354" y="991735"/>
            <a:ext cx="1643796" cy="1643795"/>
          </a:xfrm>
          <a:prstGeom prst="circularArrow">
            <a:avLst>
              <a:gd name="adj1" fmla="val 9784"/>
              <a:gd name="adj2" fmla="val 1068638"/>
              <a:gd name="adj3" fmla="val 3665794"/>
              <a:gd name="adj4" fmla="val 9633027"/>
              <a:gd name="adj5" fmla="val 13011"/>
            </a:avLst>
          </a:prstGeom>
          <a:solidFill>
            <a:srgbClr val="5B9BD5"/>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2" name="文本框 111">
            <a:extLst>
              <a:ext uri="{FF2B5EF4-FFF2-40B4-BE49-F238E27FC236}">
                <a16:creationId xmlns:a16="http://schemas.microsoft.com/office/drawing/2014/main" id="{50E3BC4B-F803-4685-A335-18C17E165F09}"/>
              </a:ext>
            </a:extLst>
          </p:cNvPr>
          <p:cNvSpPr txBox="1"/>
          <p:nvPr/>
        </p:nvSpPr>
        <p:spPr>
          <a:xfrm>
            <a:off x="1075865" y="882481"/>
            <a:ext cx="3316229" cy="461665"/>
          </a:xfrm>
          <a:prstGeom prst="rect">
            <a:avLst/>
          </a:prstGeom>
          <a:noFill/>
        </p:spPr>
        <p:txBody>
          <a:bodyPr wrap="square" rtlCol="0">
            <a:spAutoFit/>
          </a:bodyPr>
          <a:lstStyle/>
          <a:p>
            <a:r>
              <a:rPr lang="en-US" altLang="zh-CN" sz="2400" b="1" dirty="0">
                <a:solidFill>
                  <a:schemeClr val="tx1">
                    <a:lumMod val="75000"/>
                    <a:lumOff val="25000"/>
                  </a:schemeClr>
                </a:solidFill>
                <a:latin typeface="Microsoft YaHei" charset="0"/>
                <a:ea typeface="Microsoft YaHei" charset="0"/>
              </a:rPr>
              <a:t>Process</a:t>
            </a:r>
            <a:endParaRPr lang="zh-CN" altLang="en-US" sz="2400" b="1" dirty="0">
              <a:solidFill>
                <a:schemeClr val="tx1">
                  <a:lumMod val="75000"/>
                  <a:lumOff val="25000"/>
                </a:schemeClr>
              </a:solidFill>
              <a:latin typeface="Microsoft YaHei" charset="0"/>
              <a:ea typeface="Microsoft YaHei" charset="0"/>
            </a:endParaRPr>
          </a:p>
        </p:txBody>
      </p:sp>
      <p:sp>
        <p:nvSpPr>
          <p:cNvPr id="113" name="Freeform 224">
            <a:extLst>
              <a:ext uri="{FF2B5EF4-FFF2-40B4-BE49-F238E27FC236}">
                <a16:creationId xmlns:a16="http://schemas.microsoft.com/office/drawing/2014/main" id="{B14CCDCD-F582-4C6A-90EA-6EDAF47197F5}"/>
              </a:ext>
            </a:extLst>
          </p:cNvPr>
          <p:cNvSpPr>
            <a:spLocks noEditPoints="1"/>
          </p:cNvSpPr>
          <p:nvPr/>
        </p:nvSpPr>
        <p:spPr bwMode="auto">
          <a:xfrm>
            <a:off x="952508" y="2042573"/>
            <a:ext cx="1440000" cy="1080000"/>
          </a:xfrm>
          <a:custGeom>
            <a:avLst/>
            <a:gdLst>
              <a:gd name="T0" fmla="*/ 110 w 166"/>
              <a:gd name="T1" fmla="*/ 34 h 124"/>
              <a:gd name="T2" fmla="*/ 120 w 166"/>
              <a:gd name="T3" fmla="*/ 48 h 124"/>
              <a:gd name="T4" fmla="*/ 122 w 166"/>
              <a:gd name="T5" fmla="*/ 36 h 124"/>
              <a:gd name="T6" fmla="*/ 126 w 166"/>
              <a:gd name="T7" fmla="*/ 38 h 124"/>
              <a:gd name="T8" fmla="*/ 132 w 166"/>
              <a:gd name="T9" fmla="*/ 34 h 124"/>
              <a:gd name="T10" fmla="*/ 142 w 166"/>
              <a:gd name="T11" fmla="*/ 34 h 124"/>
              <a:gd name="T12" fmla="*/ 148 w 166"/>
              <a:gd name="T13" fmla="*/ 46 h 124"/>
              <a:gd name="T14" fmla="*/ 166 w 166"/>
              <a:gd name="T15" fmla="*/ 72 h 124"/>
              <a:gd name="T16" fmla="*/ 148 w 166"/>
              <a:gd name="T17" fmla="*/ 124 h 124"/>
              <a:gd name="T18" fmla="*/ 92 w 166"/>
              <a:gd name="T19" fmla="*/ 124 h 124"/>
              <a:gd name="T20" fmla="*/ 70 w 166"/>
              <a:gd name="T21" fmla="*/ 72 h 124"/>
              <a:gd name="T22" fmla="*/ 96 w 166"/>
              <a:gd name="T23" fmla="*/ 60 h 124"/>
              <a:gd name="T24" fmla="*/ 104 w 166"/>
              <a:gd name="T25" fmla="*/ 34 h 124"/>
              <a:gd name="T26" fmla="*/ 40 w 166"/>
              <a:gd name="T27" fmla="*/ 64 h 124"/>
              <a:gd name="T28" fmla="*/ 64 w 166"/>
              <a:gd name="T29" fmla="*/ 86 h 124"/>
              <a:gd name="T30" fmla="*/ 56 w 166"/>
              <a:gd name="T31" fmla="*/ 124 h 124"/>
              <a:gd name="T32" fmla="*/ 50 w 166"/>
              <a:gd name="T33" fmla="*/ 98 h 124"/>
              <a:gd name="T34" fmla="*/ 36 w 166"/>
              <a:gd name="T35" fmla="*/ 100 h 124"/>
              <a:gd name="T36" fmla="*/ 22 w 166"/>
              <a:gd name="T37" fmla="*/ 112 h 124"/>
              <a:gd name="T38" fmla="*/ 30 w 166"/>
              <a:gd name="T39" fmla="*/ 124 h 124"/>
              <a:gd name="T40" fmla="*/ 16 w 166"/>
              <a:gd name="T41" fmla="*/ 120 h 124"/>
              <a:gd name="T42" fmla="*/ 14 w 166"/>
              <a:gd name="T43" fmla="*/ 100 h 124"/>
              <a:gd name="T44" fmla="*/ 0 w 166"/>
              <a:gd name="T45" fmla="*/ 92 h 124"/>
              <a:gd name="T46" fmla="*/ 10 w 166"/>
              <a:gd name="T47" fmla="*/ 92 h 124"/>
              <a:gd name="T48" fmla="*/ 32 w 166"/>
              <a:gd name="T49" fmla="*/ 42 h 124"/>
              <a:gd name="T50" fmla="*/ 34 w 166"/>
              <a:gd name="T51" fmla="*/ 74 h 124"/>
              <a:gd name="T52" fmla="*/ 42 w 166"/>
              <a:gd name="T53" fmla="*/ 80 h 124"/>
              <a:gd name="T54" fmla="*/ 26 w 166"/>
              <a:gd name="T55" fmla="*/ 4 h 124"/>
              <a:gd name="T56" fmla="*/ 36 w 166"/>
              <a:gd name="T57" fmla="*/ 20 h 124"/>
              <a:gd name="T58" fmla="*/ 30 w 166"/>
              <a:gd name="T59" fmla="*/ 30 h 124"/>
              <a:gd name="T60" fmla="*/ 20 w 166"/>
              <a:gd name="T61" fmla="*/ 36 h 124"/>
              <a:gd name="T62" fmla="*/ 4 w 166"/>
              <a:gd name="T63" fmla="*/ 26 h 124"/>
              <a:gd name="T64" fmla="*/ 4 w 166"/>
              <a:gd name="T65" fmla="*/ 14 h 124"/>
              <a:gd name="T66" fmla="*/ 20 w 166"/>
              <a:gd name="T67" fmla="*/ 4 h 124"/>
              <a:gd name="T68" fmla="*/ 112 w 166"/>
              <a:gd name="T69" fmla="*/ 24 h 124"/>
              <a:gd name="T70" fmla="*/ 110 w 166"/>
              <a:gd name="T71" fmla="*/ 16 h 124"/>
              <a:gd name="T72" fmla="*/ 110 w 166"/>
              <a:gd name="T73" fmla="*/ 16 h 124"/>
              <a:gd name="T74" fmla="*/ 110 w 166"/>
              <a:gd name="T75" fmla="*/ 8 h 124"/>
              <a:gd name="T76" fmla="*/ 116 w 166"/>
              <a:gd name="T77" fmla="*/ 0 h 124"/>
              <a:gd name="T78" fmla="*/ 132 w 166"/>
              <a:gd name="T79" fmla="*/ 2 h 124"/>
              <a:gd name="T80" fmla="*/ 136 w 166"/>
              <a:gd name="T81" fmla="*/ 16 h 124"/>
              <a:gd name="T82" fmla="*/ 136 w 166"/>
              <a:gd name="T83" fmla="*/ 16 h 124"/>
              <a:gd name="T84" fmla="*/ 136 w 166"/>
              <a:gd name="T85" fmla="*/ 20 h 124"/>
              <a:gd name="T86" fmla="*/ 134 w 166"/>
              <a:gd name="T87" fmla="*/ 24 h 124"/>
              <a:gd name="T88" fmla="*/ 124 w 166"/>
              <a:gd name="T89" fmla="*/ 32 h 124"/>
              <a:gd name="T90" fmla="*/ 122 w 166"/>
              <a:gd name="T91" fmla="*/ 32 h 124"/>
              <a:gd name="T92" fmla="*/ 112 w 166"/>
              <a:gd name="T93" fmla="*/ 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 h="124">
                <a:moveTo>
                  <a:pt x="104" y="34"/>
                </a:moveTo>
                <a:lnTo>
                  <a:pt x="104" y="34"/>
                </a:lnTo>
                <a:lnTo>
                  <a:pt x="110" y="34"/>
                </a:lnTo>
                <a:lnTo>
                  <a:pt x="110" y="34"/>
                </a:lnTo>
                <a:lnTo>
                  <a:pt x="114" y="34"/>
                </a:lnTo>
                <a:lnTo>
                  <a:pt x="120" y="48"/>
                </a:lnTo>
                <a:lnTo>
                  <a:pt x="122" y="38"/>
                </a:lnTo>
                <a:lnTo>
                  <a:pt x="122" y="38"/>
                </a:lnTo>
                <a:lnTo>
                  <a:pt x="122" y="36"/>
                </a:lnTo>
                <a:lnTo>
                  <a:pt x="126" y="36"/>
                </a:lnTo>
                <a:lnTo>
                  <a:pt x="126" y="38"/>
                </a:lnTo>
                <a:lnTo>
                  <a:pt x="126" y="38"/>
                </a:lnTo>
                <a:lnTo>
                  <a:pt x="126" y="48"/>
                </a:lnTo>
                <a:lnTo>
                  <a:pt x="132" y="34"/>
                </a:lnTo>
                <a:lnTo>
                  <a:pt x="132" y="34"/>
                </a:lnTo>
                <a:lnTo>
                  <a:pt x="136" y="34"/>
                </a:lnTo>
                <a:lnTo>
                  <a:pt x="136" y="34"/>
                </a:lnTo>
                <a:lnTo>
                  <a:pt x="142" y="34"/>
                </a:lnTo>
                <a:lnTo>
                  <a:pt x="142" y="34"/>
                </a:lnTo>
                <a:lnTo>
                  <a:pt x="144" y="38"/>
                </a:lnTo>
                <a:lnTo>
                  <a:pt x="148" y="46"/>
                </a:lnTo>
                <a:lnTo>
                  <a:pt x="150" y="60"/>
                </a:lnTo>
                <a:lnTo>
                  <a:pt x="166" y="60"/>
                </a:lnTo>
                <a:lnTo>
                  <a:pt x="166" y="72"/>
                </a:lnTo>
                <a:lnTo>
                  <a:pt x="160" y="72"/>
                </a:lnTo>
                <a:lnTo>
                  <a:pt x="160" y="124"/>
                </a:lnTo>
                <a:lnTo>
                  <a:pt x="148" y="124"/>
                </a:lnTo>
                <a:lnTo>
                  <a:pt x="148" y="72"/>
                </a:lnTo>
                <a:lnTo>
                  <a:pt x="92" y="72"/>
                </a:lnTo>
                <a:lnTo>
                  <a:pt x="92" y="124"/>
                </a:lnTo>
                <a:lnTo>
                  <a:pt x="80" y="124"/>
                </a:lnTo>
                <a:lnTo>
                  <a:pt x="80" y="72"/>
                </a:lnTo>
                <a:lnTo>
                  <a:pt x="70" y="72"/>
                </a:lnTo>
                <a:lnTo>
                  <a:pt x="70" y="60"/>
                </a:lnTo>
                <a:lnTo>
                  <a:pt x="96" y="60"/>
                </a:lnTo>
                <a:lnTo>
                  <a:pt x="96" y="60"/>
                </a:lnTo>
                <a:lnTo>
                  <a:pt x="98" y="46"/>
                </a:lnTo>
                <a:lnTo>
                  <a:pt x="100" y="40"/>
                </a:lnTo>
                <a:lnTo>
                  <a:pt x="104" y="34"/>
                </a:lnTo>
                <a:lnTo>
                  <a:pt x="104" y="34"/>
                </a:lnTo>
                <a:close/>
                <a:moveTo>
                  <a:pt x="32" y="42"/>
                </a:moveTo>
                <a:lnTo>
                  <a:pt x="40" y="64"/>
                </a:lnTo>
                <a:lnTo>
                  <a:pt x="54" y="80"/>
                </a:lnTo>
                <a:lnTo>
                  <a:pt x="52" y="82"/>
                </a:lnTo>
                <a:lnTo>
                  <a:pt x="64" y="86"/>
                </a:lnTo>
                <a:lnTo>
                  <a:pt x="64" y="124"/>
                </a:lnTo>
                <a:lnTo>
                  <a:pt x="56" y="124"/>
                </a:lnTo>
                <a:lnTo>
                  <a:pt x="56" y="124"/>
                </a:lnTo>
                <a:lnTo>
                  <a:pt x="52" y="102"/>
                </a:lnTo>
                <a:lnTo>
                  <a:pt x="52" y="102"/>
                </a:lnTo>
                <a:lnTo>
                  <a:pt x="50" y="98"/>
                </a:lnTo>
                <a:lnTo>
                  <a:pt x="52" y="94"/>
                </a:lnTo>
                <a:lnTo>
                  <a:pt x="36" y="94"/>
                </a:lnTo>
                <a:lnTo>
                  <a:pt x="36" y="100"/>
                </a:lnTo>
                <a:lnTo>
                  <a:pt x="24" y="100"/>
                </a:lnTo>
                <a:lnTo>
                  <a:pt x="24" y="112"/>
                </a:lnTo>
                <a:lnTo>
                  <a:pt x="22" y="112"/>
                </a:lnTo>
                <a:lnTo>
                  <a:pt x="22" y="120"/>
                </a:lnTo>
                <a:lnTo>
                  <a:pt x="30" y="120"/>
                </a:lnTo>
                <a:lnTo>
                  <a:pt x="30" y="124"/>
                </a:lnTo>
                <a:lnTo>
                  <a:pt x="8" y="124"/>
                </a:lnTo>
                <a:lnTo>
                  <a:pt x="8" y="120"/>
                </a:lnTo>
                <a:lnTo>
                  <a:pt x="16" y="120"/>
                </a:lnTo>
                <a:lnTo>
                  <a:pt x="16" y="112"/>
                </a:lnTo>
                <a:lnTo>
                  <a:pt x="14" y="112"/>
                </a:lnTo>
                <a:lnTo>
                  <a:pt x="14" y="100"/>
                </a:lnTo>
                <a:lnTo>
                  <a:pt x="0" y="100"/>
                </a:lnTo>
                <a:lnTo>
                  <a:pt x="0" y="94"/>
                </a:lnTo>
                <a:lnTo>
                  <a:pt x="0" y="92"/>
                </a:lnTo>
                <a:lnTo>
                  <a:pt x="0" y="56"/>
                </a:lnTo>
                <a:lnTo>
                  <a:pt x="6" y="56"/>
                </a:lnTo>
                <a:lnTo>
                  <a:pt x="10" y="92"/>
                </a:lnTo>
                <a:lnTo>
                  <a:pt x="16" y="92"/>
                </a:lnTo>
                <a:lnTo>
                  <a:pt x="8" y="42"/>
                </a:lnTo>
                <a:lnTo>
                  <a:pt x="32" y="42"/>
                </a:lnTo>
                <a:lnTo>
                  <a:pt x="32" y="42"/>
                </a:lnTo>
                <a:close/>
                <a:moveTo>
                  <a:pt x="42" y="80"/>
                </a:moveTo>
                <a:lnTo>
                  <a:pt x="34" y="74"/>
                </a:lnTo>
                <a:lnTo>
                  <a:pt x="34" y="78"/>
                </a:lnTo>
                <a:lnTo>
                  <a:pt x="42" y="80"/>
                </a:lnTo>
                <a:lnTo>
                  <a:pt x="42" y="80"/>
                </a:lnTo>
                <a:close/>
                <a:moveTo>
                  <a:pt x="20" y="4"/>
                </a:moveTo>
                <a:lnTo>
                  <a:pt x="20" y="4"/>
                </a:lnTo>
                <a:lnTo>
                  <a:pt x="26" y="4"/>
                </a:lnTo>
                <a:lnTo>
                  <a:pt x="30" y="8"/>
                </a:lnTo>
                <a:lnTo>
                  <a:pt x="34" y="14"/>
                </a:lnTo>
                <a:lnTo>
                  <a:pt x="36" y="20"/>
                </a:lnTo>
                <a:lnTo>
                  <a:pt x="36" y="20"/>
                </a:lnTo>
                <a:lnTo>
                  <a:pt x="34" y="26"/>
                </a:lnTo>
                <a:lnTo>
                  <a:pt x="30" y="30"/>
                </a:lnTo>
                <a:lnTo>
                  <a:pt x="26" y="34"/>
                </a:lnTo>
                <a:lnTo>
                  <a:pt x="20" y="36"/>
                </a:lnTo>
                <a:lnTo>
                  <a:pt x="20" y="36"/>
                </a:lnTo>
                <a:lnTo>
                  <a:pt x="14" y="34"/>
                </a:lnTo>
                <a:lnTo>
                  <a:pt x="8" y="30"/>
                </a:lnTo>
                <a:lnTo>
                  <a:pt x="4" y="26"/>
                </a:lnTo>
                <a:lnTo>
                  <a:pt x="4" y="20"/>
                </a:lnTo>
                <a:lnTo>
                  <a:pt x="4" y="20"/>
                </a:lnTo>
                <a:lnTo>
                  <a:pt x="4" y="14"/>
                </a:lnTo>
                <a:lnTo>
                  <a:pt x="8" y="8"/>
                </a:lnTo>
                <a:lnTo>
                  <a:pt x="14" y="4"/>
                </a:lnTo>
                <a:lnTo>
                  <a:pt x="20" y="4"/>
                </a:lnTo>
                <a:lnTo>
                  <a:pt x="20" y="4"/>
                </a:lnTo>
                <a:close/>
                <a:moveTo>
                  <a:pt x="112" y="24"/>
                </a:moveTo>
                <a:lnTo>
                  <a:pt x="112" y="24"/>
                </a:lnTo>
                <a:lnTo>
                  <a:pt x="110" y="20"/>
                </a:lnTo>
                <a:lnTo>
                  <a:pt x="110" y="20"/>
                </a:lnTo>
                <a:lnTo>
                  <a:pt x="110" y="16"/>
                </a:lnTo>
                <a:lnTo>
                  <a:pt x="110" y="16"/>
                </a:lnTo>
                <a:lnTo>
                  <a:pt x="110" y="16"/>
                </a:lnTo>
                <a:lnTo>
                  <a:pt x="110" y="16"/>
                </a:lnTo>
                <a:lnTo>
                  <a:pt x="110" y="16"/>
                </a:lnTo>
                <a:lnTo>
                  <a:pt x="110" y="16"/>
                </a:lnTo>
                <a:lnTo>
                  <a:pt x="110" y="8"/>
                </a:lnTo>
                <a:lnTo>
                  <a:pt x="112" y="2"/>
                </a:lnTo>
                <a:lnTo>
                  <a:pt x="112" y="2"/>
                </a:lnTo>
                <a:lnTo>
                  <a:pt x="116" y="0"/>
                </a:lnTo>
                <a:lnTo>
                  <a:pt x="122" y="0"/>
                </a:lnTo>
                <a:lnTo>
                  <a:pt x="128" y="0"/>
                </a:lnTo>
                <a:lnTo>
                  <a:pt x="132" y="2"/>
                </a:lnTo>
                <a:lnTo>
                  <a:pt x="132" y="2"/>
                </a:lnTo>
                <a:lnTo>
                  <a:pt x="136" y="8"/>
                </a:lnTo>
                <a:lnTo>
                  <a:pt x="136" y="16"/>
                </a:lnTo>
                <a:lnTo>
                  <a:pt x="136" y="16"/>
                </a:lnTo>
                <a:lnTo>
                  <a:pt x="136" y="16"/>
                </a:lnTo>
                <a:lnTo>
                  <a:pt x="136" y="16"/>
                </a:lnTo>
                <a:lnTo>
                  <a:pt x="136" y="16"/>
                </a:lnTo>
                <a:lnTo>
                  <a:pt x="136" y="16"/>
                </a:lnTo>
                <a:lnTo>
                  <a:pt x="136" y="20"/>
                </a:lnTo>
                <a:lnTo>
                  <a:pt x="136" y="20"/>
                </a:lnTo>
                <a:lnTo>
                  <a:pt x="134" y="24"/>
                </a:lnTo>
                <a:lnTo>
                  <a:pt x="134" y="24"/>
                </a:lnTo>
                <a:lnTo>
                  <a:pt x="130" y="30"/>
                </a:lnTo>
                <a:lnTo>
                  <a:pt x="126" y="32"/>
                </a:lnTo>
                <a:lnTo>
                  <a:pt x="124" y="32"/>
                </a:lnTo>
                <a:lnTo>
                  <a:pt x="124" y="32"/>
                </a:lnTo>
                <a:lnTo>
                  <a:pt x="122" y="32"/>
                </a:lnTo>
                <a:lnTo>
                  <a:pt x="122" y="32"/>
                </a:lnTo>
                <a:lnTo>
                  <a:pt x="116" y="28"/>
                </a:lnTo>
                <a:lnTo>
                  <a:pt x="112" y="24"/>
                </a:lnTo>
                <a:lnTo>
                  <a:pt x="112" y="24"/>
                </a:lnTo>
                <a:close/>
              </a:path>
            </a:pathLst>
          </a:custGeom>
          <a:solidFill>
            <a:srgbClr val="D2C2F1"/>
          </a:solidFill>
          <a:ln>
            <a:noFill/>
          </a:ln>
        </p:spPr>
        <p:txBody>
          <a:bodyPr vert="horz" wrap="square" lIns="91440" tIns="45720" rIns="91440" bIns="45720" numCol="1" anchor="t" anchorCtr="0" compatLnSpc="1">
            <a:prstTxWarp prst="textNoShape">
              <a:avLst/>
            </a:prstTxWarp>
          </a:bodyPr>
          <a:lstStyle/>
          <a:p>
            <a:endParaRPr lang="zh-CN" altLang="en-US">
              <a:ln>
                <a:solidFill>
                  <a:srgbClr val="D2C2F1"/>
                </a:solidFill>
              </a:ln>
              <a:solidFill>
                <a:srgbClr val="D2C2F1"/>
              </a:solidFill>
            </a:endParaRPr>
          </a:p>
        </p:txBody>
      </p:sp>
      <p:grpSp>
        <p:nvGrpSpPr>
          <p:cNvPr id="2" name="组合 1">
            <a:extLst>
              <a:ext uri="{FF2B5EF4-FFF2-40B4-BE49-F238E27FC236}">
                <a16:creationId xmlns:a16="http://schemas.microsoft.com/office/drawing/2014/main" id="{914CCB0B-5A5F-433B-B7EA-935F9D7CE8C2}"/>
              </a:ext>
            </a:extLst>
          </p:cNvPr>
          <p:cNvGrpSpPr/>
          <p:nvPr/>
        </p:nvGrpSpPr>
        <p:grpSpPr>
          <a:xfrm>
            <a:off x="9947124" y="1033076"/>
            <a:ext cx="1440000" cy="1080000"/>
            <a:chOff x="9914030" y="839543"/>
            <a:chExt cx="941925" cy="922095"/>
          </a:xfrm>
          <a:solidFill>
            <a:srgbClr val="5B9BD5"/>
          </a:solidFill>
        </p:grpSpPr>
        <p:sp>
          <p:nvSpPr>
            <p:cNvPr id="114" name="Freeform 197">
              <a:extLst>
                <a:ext uri="{FF2B5EF4-FFF2-40B4-BE49-F238E27FC236}">
                  <a16:creationId xmlns:a16="http://schemas.microsoft.com/office/drawing/2014/main" id="{4E665F72-7DBB-428D-BE03-D386BB798FC9}"/>
                </a:ext>
              </a:extLst>
            </p:cNvPr>
            <p:cNvSpPr>
              <a:spLocks/>
            </p:cNvSpPr>
            <p:nvPr/>
          </p:nvSpPr>
          <p:spPr bwMode="auto">
            <a:xfrm>
              <a:off x="9914030" y="1533593"/>
              <a:ext cx="941925" cy="228045"/>
            </a:xfrm>
            <a:custGeom>
              <a:avLst/>
              <a:gdLst>
                <a:gd name="T0" fmla="*/ 170 w 190"/>
                <a:gd name="T1" fmla="*/ 0 h 46"/>
                <a:gd name="T2" fmla="*/ 170 w 190"/>
                <a:gd name="T3" fmla="*/ 0 h 46"/>
                <a:gd name="T4" fmla="*/ 178 w 190"/>
                <a:gd name="T5" fmla="*/ 4 h 46"/>
                <a:gd name="T6" fmla="*/ 184 w 190"/>
                <a:gd name="T7" fmla="*/ 8 h 46"/>
                <a:gd name="T8" fmla="*/ 188 w 190"/>
                <a:gd name="T9" fmla="*/ 12 h 46"/>
                <a:gd name="T10" fmla="*/ 190 w 190"/>
                <a:gd name="T11" fmla="*/ 18 h 46"/>
                <a:gd name="T12" fmla="*/ 190 w 190"/>
                <a:gd name="T13" fmla="*/ 18 h 46"/>
                <a:gd name="T14" fmla="*/ 188 w 190"/>
                <a:gd name="T15" fmla="*/ 24 h 46"/>
                <a:gd name="T16" fmla="*/ 182 w 190"/>
                <a:gd name="T17" fmla="*/ 28 h 46"/>
                <a:gd name="T18" fmla="*/ 174 w 190"/>
                <a:gd name="T19" fmla="*/ 34 h 46"/>
                <a:gd name="T20" fmla="*/ 162 w 190"/>
                <a:gd name="T21" fmla="*/ 38 h 46"/>
                <a:gd name="T22" fmla="*/ 148 w 190"/>
                <a:gd name="T23" fmla="*/ 42 h 46"/>
                <a:gd name="T24" fmla="*/ 132 w 190"/>
                <a:gd name="T25" fmla="*/ 44 h 46"/>
                <a:gd name="T26" fmla="*/ 114 w 190"/>
                <a:gd name="T27" fmla="*/ 46 h 46"/>
                <a:gd name="T28" fmla="*/ 96 w 190"/>
                <a:gd name="T29" fmla="*/ 46 h 46"/>
                <a:gd name="T30" fmla="*/ 96 w 190"/>
                <a:gd name="T31" fmla="*/ 46 h 46"/>
                <a:gd name="T32" fmla="*/ 76 w 190"/>
                <a:gd name="T33" fmla="*/ 46 h 46"/>
                <a:gd name="T34" fmla="*/ 58 w 190"/>
                <a:gd name="T35" fmla="*/ 44 h 46"/>
                <a:gd name="T36" fmla="*/ 42 w 190"/>
                <a:gd name="T37" fmla="*/ 42 h 46"/>
                <a:gd name="T38" fmla="*/ 28 w 190"/>
                <a:gd name="T39" fmla="*/ 38 h 46"/>
                <a:gd name="T40" fmla="*/ 16 w 190"/>
                <a:gd name="T41" fmla="*/ 34 h 46"/>
                <a:gd name="T42" fmla="*/ 8 w 190"/>
                <a:gd name="T43" fmla="*/ 28 h 46"/>
                <a:gd name="T44" fmla="*/ 2 w 190"/>
                <a:gd name="T45" fmla="*/ 24 h 46"/>
                <a:gd name="T46" fmla="*/ 0 w 190"/>
                <a:gd name="T47" fmla="*/ 18 h 46"/>
                <a:gd name="T48" fmla="*/ 0 w 190"/>
                <a:gd name="T49" fmla="*/ 18 h 46"/>
                <a:gd name="T50" fmla="*/ 2 w 190"/>
                <a:gd name="T51" fmla="*/ 12 h 46"/>
                <a:gd name="T52" fmla="*/ 6 w 190"/>
                <a:gd name="T53" fmla="*/ 8 h 46"/>
                <a:gd name="T54" fmla="*/ 12 w 190"/>
                <a:gd name="T55" fmla="*/ 4 h 46"/>
                <a:gd name="T56" fmla="*/ 20 w 190"/>
                <a:gd name="T57" fmla="*/ 0 h 46"/>
                <a:gd name="T58" fmla="*/ 20 w 190"/>
                <a:gd name="T59" fmla="*/ 0 h 46"/>
                <a:gd name="T60" fmla="*/ 18 w 190"/>
                <a:gd name="T61" fmla="*/ 2 h 46"/>
                <a:gd name="T62" fmla="*/ 16 w 190"/>
                <a:gd name="T63" fmla="*/ 6 h 46"/>
                <a:gd name="T64" fmla="*/ 16 w 190"/>
                <a:gd name="T65" fmla="*/ 6 h 46"/>
                <a:gd name="T66" fmla="*/ 18 w 190"/>
                <a:gd name="T67" fmla="*/ 10 h 46"/>
                <a:gd name="T68" fmla="*/ 22 w 190"/>
                <a:gd name="T69" fmla="*/ 14 h 46"/>
                <a:gd name="T70" fmla="*/ 30 w 190"/>
                <a:gd name="T71" fmla="*/ 18 h 46"/>
                <a:gd name="T72" fmla="*/ 40 w 190"/>
                <a:gd name="T73" fmla="*/ 20 h 46"/>
                <a:gd name="T74" fmla="*/ 64 w 190"/>
                <a:gd name="T75" fmla="*/ 24 h 46"/>
                <a:gd name="T76" fmla="*/ 96 w 190"/>
                <a:gd name="T77" fmla="*/ 26 h 46"/>
                <a:gd name="T78" fmla="*/ 96 w 190"/>
                <a:gd name="T79" fmla="*/ 26 h 46"/>
                <a:gd name="T80" fmla="*/ 126 w 190"/>
                <a:gd name="T81" fmla="*/ 24 h 46"/>
                <a:gd name="T82" fmla="*/ 152 w 190"/>
                <a:gd name="T83" fmla="*/ 20 h 46"/>
                <a:gd name="T84" fmla="*/ 162 w 190"/>
                <a:gd name="T85" fmla="*/ 18 h 46"/>
                <a:gd name="T86" fmla="*/ 168 w 190"/>
                <a:gd name="T87" fmla="*/ 14 h 46"/>
                <a:gd name="T88" fmla="*/ 174 w 190"/>
                <a:gd name="T89" fmla="*/ 10 h 46"/>
                <a:gd name="T90" fmla="*/ 174 w 190"/>
                <a:gd name="T91" fmla="*/ 6 h 46"/>
                <a:gd name="T92" fmla="*/ 174 w 190"/>
                <a:gd name="T93" fmla="*/ 6 h 46"/>
                <a:gd name="T94" fmla="*/ 174 w 190"/>
                <a:gd name="T95" fmla="*/ 2 h 46"/>
                <a:gd name="T96" fmla="*/ 170 w 190"/>
                <a:gd name="T97" fmla="*/ 0 h 46"/>
                <a:gd name="T98" fmla="*/ 170 w 190"/>
                <a:gd name="T9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46">
                  <a:moveTo>
                    <a:pt x="170" y="0"/>
                  </a:moveTo>
                  <a:lnTo>
                    <a:pt x="170" y="0"/>
                  </a:lnTo>
                  <a:lnTo>
                    <a:pt x="178" y="4"/>
                  </a:lnTo>
                  <a:lnTo>
                    <a:pt x="184" y="8"/>
                  </a:lnTo>
                  <a:lnTo>
                    <a:pt x="188" y="12"/>
                  </a:lnTo>
                  <a:lnTo>
                    <a:pt x="190" y="18"/>
                  </a:lnTo>
                  <a:lnTo>
                    <a:pt x="190" y="18"/>
                  </a:lnTo>
                  <a:lnTo>
                    <a:pt x="188" y="24"/>
                  </a:lnTo>
                  <a:lnTo>
                    <a:pt x="182" y="28"/>
                  </a:lnTo>
                  <a:lnTo>
                    <a:pt x="174" y="34"/>
                  </a:lnTo>
                  <a:lnTo>
                    <a:pt x="162" y="38"/>
                  </a:lnTo>
                  <a:lnTo>
                    <a:pt x="148" y="42"/>
                  </a:lnTo>
                  <a:lnTo>
                    <a:pt x="132" y="44"/>
                  </a:lnTo>
                  <a:lnTo>
                    <a:pt x="114" y="46"/>
                  </a:lnTo>
                  <a:lnTo>
                    <a:pt x="96" y="46"/>
                  </a:lnTo>
                  <a:lnTo>
                    <a:pt x="96" y="46"/>
                  </a:lnTo>
                  <a:lnTo>
                    <a:pt x="76" y="46"/>
                  </a:lnTo>
                  <a:lnTo>
                    <a:pt x="58" y="44"/>
                  </a:lnTo>
                  <a:lnTo>
                    <a:pt x="42" y="42"/>
                  </a:lnTo>
                  <a:lnTo>
                    <a:pt x="28" y="38"/>
                  </a:lnTo>
                  <a:lnTo>
                    <a:pt x="16" y="34"/>
                  </a:lnTo>
                  <a:lnTo>
                    <a:pt x="8" y="28"/>
                  </a:lnTo>
                  <a:lnTo>
                    <a:pt x="2" y="24"/>
                  </a:lnTo>
                  <a:lnTo>
                    <a:pt x="0" y="18"/>
                  </a:lnTo>
                  <a:lnTo>
                    <a:pt x="0" y="18"/>
                  </a:lnTo>
                  <a:lnTo>
                    <a:pt x="2" y="12"/>
                  </a:lnTo>
                  <a:lnTo>
                    <a:pt x="6" y="8"/>
                  </a:lnTo>
                  <a:lnTo>
                    <a:pt x="12" y="4"/>
                  </a:lnTo>
                  <a:lnTo>
                    <a:pt x="20" y="0"/>
                  </a:lnTo>
                  <a:lnTo>
                    <a:pt x="20" y="0"/>
                  </a:lnTo>
                  <a:lnTo>
                    <a:pt x="18" y="2"/>
                  </a:lnTo>
                  <a:lnTo>
                    <a:pt x="16" y="6"/>
                  </a:lnTo>
                  <a:lnTo>
                    <a:pt x="16" y="6"/>
                  </a:lnTo>
                  <a:lnTo>
                    <a:pt x="18" y="10"/>
                  </a:lnTo>
                  <a:lnTo>
                    <a:pt x="22" y="14"/>
                  </a:lnTo>
                  <a:lnTo>
                    <a:pt x="30" y="18"/>
                  </a:lnTo>
                  <a:lnTo>
                    <a:pt x="40" y="20"/>
                  </a:lnTo>
                  <a:lnTo>
                    <a:pt x="64" y="24"/>
                  </a:lnTo>
                  <a:lnTo>
                    <a:pt x="96" y="26"/>
                  </a:lnTo>
                  <a:lnTo>
                    <a:pt x="96" y="26"/>
                  </a:lnTo>
                  <a:lnTo>
                    <a:pt x="126" y="24"/>
                  </a:lnTo>
                  <a:lnTo>
                    <a:pt x="152" y="20"/>
                  </a:lnTo>
                  <a:lnTo>
                    <a:pt x="162" y="18"/>
                  </a:lnTo>
                  <a:lnTo>
                    <a:pt x="168" y="14"/>
                  </a:lnTo>
                  <a:lnTo>
                    <a:pt x="174" y="10"/>
                  </a:lnTo>
                  <a:lnTo>
                    <a:pt x="174" y="6"/>
                  </a:lnTo>
                  <a:lnTo>
                    <a:pt x="174" y="6"/>
                  </a:lnTo>
                  <a:lnTo>
                    <a:pt x="174" y="2"/>
                  </a:lnTo>
                  <a:lnTo>
                    <a:pt x="170" y="0"/>
                  </a:lnTo>
                  <a:lnTo>
                    <a:pt x="17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98">
              <a:extLst>
                <a:ext uri="{FF2B5EF4-FFF2-40B4-BE49-F238E27FC236}">
                  <a16:creationId xmlns:a16="http://schemas.microsoft.com/office/drawing/2014/main" id="{3C44477C-15C7-434C-BEF8-F68E0BAA8216}"/>
                </a:ext>
              </a:extLst>
            </p:cNvPr>
            <p:cNvSpPr>
              <a:spLocks noEditPoints="1"/>
            </p:cNvSpPr>
            <p:nvPr/>
          </p:nvSpPr>
          <p:spPr bwMode="auto">
            <a:xfrm>
              <a:off x="10023094" y="839543"/>
              <a:ext cx="723796" cy="783285"/>
            </a:xfrm>
            <a:custGeom>
              <a:avLst/>
              <a:gdLst>
                <a:gd name="T0" fmla="*/ 34 w 146"/>
                <a:gd name="T1" fmla="*/ 8 h 158"/>
                <a:gd name="T2" fmla="*/ 44 w 146"/>
                <a:gd name="T3" fmla="*/ 24 h 158"/>
                <a:gd name="T4" fmla="*/ 38 w 146"/>
                <a:gd name="T5" fmla="*/ 36 h 158"/>
                <a:gd name="T6" fmla="*/ 26 w 146"/>
                <a:gd name="T7" fmla="*/ 42 h 158"/>
                <a:gd name="T8" fmla="*/ 10 w 146"/>
                <a:gd name="T9" fmla="*/ 30 h 158"/>
                <a:gd name="T10" fmla="*/ 10 w 146"/>
                <a:gd name="T11" fmla="*/ 18 h 158"/>
                <a:gd name="T12" fmla="*/ 26 w 146"/>
                <a:gd name="T13" fmla="*/ 6 h 158"/>
                <a:gd name="T14" fmla="*/ 120 w 146"/>
                <a:gd name="T15" fmla="*/ 6 h 158"/>
                <a:gd name="T16" fmla="*/ 104 w 146"/>
                <a:gd name="T17" fmla="*/ 18 h 158"/>
                <a:gd name="T18" fmla="*/ 104 w 146"/>
                <a:gd name="T19" fmla="*/ 30 h 158"/>
                <a:gd name="T20" fmla="*/ 120 w 146"/>
                <a:gd name="T21" fmla="*/ 42 h 158"/>
                <a:gd name="T22" fmla="*/ 132 w 146"/>
                <a:gd name="T23" fmla="*/ 36 h 158"/>
                <a:gd name="T24" fmla="*/ 136 w 146"/>
                <a:gd name="T25" fmla="*/ 24 h 158"/>
                <a:gd name="T26" fmla="*/ 126 w 146"/>
                <a:gd name="T27" fmla="*/ 8 h 158"/>
                <a:gd name="T28" fmla="*/ 102 w 146"/>
                <a:gd name="T29" fmla="*/ 106 h 158"/>
                <a:gd name="T30" fmla="*/ 120 w 146"/>
                <a:gd name="T31" fmla="*/ 120 h 158"/>
                <a:gd name="T32" fmla="*/ 138 w 146"/>
                <a:gd name="T33" fmla="*/ 100 h 158"/>
                <a:gd name="T34" fmla="*/ 146 w 146"/>
                <a:gd name="T35" fmla="*/ 90 h 158"/>
                <a:gd name="T36" fmla="*/ 146 w 146"/>
                <a:gd name="T37" fmla="*/ 60 h 158"/>
                <a:gd name="T38" fmla="*/ 136 w 146"/>
                <a:gd name="T39" fmla="*/ 46 h 158"/>
                <a:gd name="T40" fmla="*/ 110 w 146"/>
                <a:gd name="T41" fmla="*/ 44 h 158"/>
                <a:gd name="T42" fmla="*/ 110 w 146"/>
                <a:gd name="T43" fmla="*/ 52 h 158"/>
                <a:gd name="T44" fmla="*/ 110 w 146"/>
                <a:gd name="T45" fmla="*/ 86 h 158"/>
                <a:gd name="T46" fmla="*/ 102 w 146"/>
                <a:gd name="T47" fmla="*/ 106 h 158"/>
                <a:gd name="T48" fmla="*/ 80 w 146"/>
                <a:gd name="T49" fmla="*/ 2 h 158"/>
                <a:gd name="T50" fmla="*/ 92 w 146"/>
                <a:gd name="T51" fmla="*/ 18 h 158"/>
                <a:gd name="T52" fmla="*/ 86 w 146"/>
                <a:gd name="T53" fmla="*/ 32 h 158"/>
                <a:gd name="T54" fmla="*/ 74 w 146"/>
                <a:gd name="T55" fmla="*/ 38 h 158"/>
                <a:gd name="T56" fmla="*/ 56 w 146"/>
                <a:gd name="T57" fmla="*/ 26 h 158"/>
                <a:gd name="T58" fmla="*/ 56 w 146"/>
                <a:gd name="T59" fmla="*/ 12 h 158"/>
                <a:gd name="T60" fmla="*/ 74 w 146"/>
                <a:gd name="T61" fmla="*/ 0 h 158"/>
                <a:gd name="T62" fmla="*/ 92 w 146"/>
                <a:gd name="T63" fmla="*/ 158 h 158"/>
                <a:gd name="T64" fmla="*/ 68 w 146"/>
                <a:gd name="T65" fmla="*/ 158 h 158"/>
                <a:gd name="T66" fmla="*/ 54 w 146"/>
                <a:gd name="T67" fmla="*/ 102 h 158"/>
                <a:gd name="T68" fmla="*/ 44 w 146"/>
                <a:gd name="T69" fmla="*/ 92 h 158"/>
                <a:gd name="T70" fmla="*/ 44 w 146"/>
                <a:gd name="T71" fmla="*/ 58 h 158"/>
                <a:gd name="T72" fmla="*/ 56 w 146"/>
                <a:gd name="T73" fmla="*/ 42 h 158"/>
                <a:gd name="T74" fmla="*/ 84 w 146"/>
                <a:gd name="T75" fmla="*/ 42 h 158"/>
                <a:gd name="T76" fmla="*/ 100 w 146"/>
                <a:gd name="T77" fmla="*/ 52 h 158"/>
                <a:gd name="T78" fmla="*/ 102 w 146"/>
                <a:gd name="T79" fmla="*/ 86 h 158"/>
                <a:gd name="T80" fmla="*/ 96 w 146"/>
                <a:gd name="T81" fmla="*/ 100 h 158"/>
                <a:gd name="T82" fmla="*/ 44 w 146"/>
                <a:gd name="T83" fmla="*/ 106 h 158"/>
                <a:gd name="T84" fmla="*/ 26 w 146"/>
                <a:gd name="T85" fmla="*/ 120 h 158"/>
                <a:gd name="T86" fmla="*/ 8 w 146"/>
                <a:gd name="T87" fmla="*/ 100 h 158"/>
                <a:gd name="T88" fmla="*/ 0 w 146"/>
                <a:gd name="T89" fmla="*/ 90 h 158"/>
                <a:gd name="T90" fmla="*/ 0 w 146"/>
                <a:gd name="T91" fmla="*/ 60 h 158"/>
                <a:gd name="T92" fmla="*/ 10 w 146"/>
                <a:gd name="T93" fmla="*/ 46 h 158"/>
                <a:gd name="T94" fmla="*/ 36 w 146"/>
                <a:gd name="T95" fmla="*/ 44 h 158"/>
                <a:gd name="T96" fmla="*/ 36 w 146"/>
                <a:gd name="T97" fmla="*/ 52 h 158"/>
                <a:gd name="T98" fmla="*/ 36 w 146"/>
                <a:gd name="T99" fmla="*/ 86 h 158"/>
                <a:gd name="T100" fmla="*/ 44 w 146"/>
                <a:gd name="T101"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6" h="158">
                  <a:moveTo>
                    <a:pt x="26" y="6"/>
                  </a:moveTo>
                  <a:lnTo>
                    <a:pt x="26" y="6"/>
                  </a:lnTo>
                  <a:lnTo>
                    <a:pt x="34" y="8"/>
                  </a:lnTo>
                  <a:lnTo>
                    <a:pt x="38" y="12"/>
                  </a:lnTo>
                  <a:lnTo>
                    <a:pt x="42" y="18"/>
                  </a:lnTo>
                  <a:lnTo>
                    <a:pt x="44" y="24"/>
                  </a:lnTo>
                  <a:lnTo>
                    <a:pt x="44" y="24"/>
                  </a:lnTo>
                  <a:lnTo>
                    <a:pt x="42" y="30"/>
                  </a:lnTo>
                  <a:lnTo>
                    <a:pt x="38" y="36"/>
                  </a:lnTo>
                  <a:lnTo>
                    <a:pt x="34" y="40"/>
                  </a:lnTo>
                  <a:lnTo>
                    <a:pt x="26" y="42"/>
                  </a:lnTo>
                  <a:lnTo>
                    <a:pt x="26" y="42"/>
                  </a:lnTo>
                  <a:lnTo>
                    <a:pt x="20" y="40"/>
                  </a:lnTo>
                  <a:lnTo>
                    <a:pt x="14" y="36"/>
                  </a:lnTo>
                  <a:lnTo>
                    <a:pt x="10" y="30"/>
                  </a:lnTo>
                  <a:lnTo>
                    <a:pt x="10" y="24"/>
                  </a:lnTo>
                  <a:lnTo>
                    <a:pt x="10" y="24"/>
                  </a:lnTo>
                  <a:lnTo>
                    <a:pt x="10" y="18"/>
                  </a:lnTo>
                  <a:lnTo>
                    <a:pt x="14" y="12"/>
                  </a:lnTo>
                  <a:lnTo>
                    <a:pt x="20" y="8"/>
                  </a:lnTo>
                  <a:lnTo>
                    <a:pt x="26" y="6"/>
                  </a:lnTo>
                  <a:lnTo>
                    <a:pt x="26" y="6"/>
                  </a:lnTo>
                  <a:close/>
                  <a:moveTo>
                    <a:pt x="120" y="6"/>
                  </a:moveTo>
                  <a:lnTo>
                    <a:pt x="120" y="6"/>
                  </a:lnTo>
                  <a:lnTo>
                    <a:pt x="112" y="8"/>
                  </a:lnTo>
                  <a:lnTo>
                    <a:pt x="108" y="12"/>
                  </a:lnTo>
                  <a:lnTo>
                    <a:pt x="104" y="18"/>
                  </a:lnTo>
                  <a:lnTo>
                    <a:pt x="102" y="24"/>
                  </a:lnTo>
                  <a:lnTo>
                    <a:pt x="102" y="24"/>
                  </a:lnTo>
                  <a:lnTo>
                    <a:pt x="104" y="30"/>
                  </a:lnTo>
                  <a:lnTo>
                    <a:pt x="108" y="36"/>
                  </a:lnTo>
                  <a:lnTo>
                    <a:pt x="112" y="40"/>
                  </a:lnTo>
                  <a:lnTo>
                    <a:pt x="120" y="42"/>
                  </a:lnTo>
                  <a:lnTo>
                    <a:pt x="120" y="42"/>
                  </a:lnTo>
                  <a:lnTo>
                    <a:pt x="126" y="40"/>
                  </a:lnTo>
                  <a:lnTo>
                    <a:pt x="132" y="36"/>
                  </a:lnTo>
                  <a:lnTo>
                    <a:pt x="136" y="30"/>
                  </a:lnTo>
                  <a:lnTo>
                    <a:pt x="136" y="24"/>
                  </a:lnTo>
                  <a:lnTo>
                    <a:pt x="136" y="24"/>
                  </a:lnTo>
                  <a:lnTo>
                    <a:pt x="136" y="18"/>
                  </a:lnTo>
                  <a:lnTo>
                    <a:pt x="132" y="12"/>
                  </a:lnTo>
                  <a:lnTo>
                    <a:pt x="126" y="8"/>
                  </a:lnTo>
                  <a:lnTo>
                    <a:pt x="120" y="6"/>
                  </a:lnTo>
                  <a:lnTo>
                    <a:pt x="120" y="6"/>
                  </a:lnTo>
                  <a:close/>
                  <a:moveTo>
                    <a:pt x="102" y="106"/>
                  </a:moveTo>
                  <a:lnTo>
                    <a:pt x="102" y="152"/>
                  </a:lnTo>
                  <a:lnTo>
                    <a:pt x="114" y="152"/>
                  </a:lnTo>
                  <a:lnTo>
                    <a:pt x="120" y="120"/>
                  </a:lnTo>
                  <a:lnTo>
                    <a:pt x="124" y="152"/>
                  </a:lnTo>
                  <a:lnTo>
                    <a:pt x="138" y="152"/>
                  </a:lnTo>
                  <a:lnTo>
                    <a:pt x="138" y="100"/>
                  </a:lnTo>
                  <a:lnTo>
                    <a:pt x="138" y="100"/>
                  </a:lnTo>
                  <a:lnTo>
                    <a:pt x="144" y="94"/>
                  </a:lnTo>
                  <a:lnTo>
                    <a:pt x="146" y="90"/>
                  </a:lnTo>
                  <a:lnTo>
                    <a:pt x="146" y="86"/>
                  </a:lnTo>
                  <a:lnTo>
                    <a:pt x="146" y="60"/>
                  </a:lnTo>
                  <a:lnTo>
                    <a:pt x="146" y="60"/>
                  </a:lnTo>
                  <a:lnTo>
                    <a:pt x="146" y="54"/>
                  </a:lnTo>
                  <a:lnTo>
                    <a:pt x="142" y="48"/>
                  </a:lnTo>
                  <a:lnTo>
                    <a:pt x="136" y="46"/>
                  </a:lnTo>
                  <a:lnTo>
                    <a:pt x="130" y="44"/>
                  </a:lnTo>
                  <a:lnTo>
                    <a:pt x="110" y="44"/>
                  </a:lnTo>
                  <a:lnTo>
                    <a:pt x="110" y="44"/>
                  </a:lnTo>
                  <a:lnTo>
                    <a:pt x="106" y="44"/>
                  </a:lnTo>
                  <a:lnTo>
                    <a:pt x="106" y="44"/>
                  </a:lnTo>
                  <a:lnTo>
                    <a:pt x="110" y="52"/>
                  </a:lnTo>
                  <a:lnTo>
                    <a:pt x="110" y="58"/>
                  </a:lnTo>
                  <a:lnTo>
                    <a:pt x="110" y="86"/>
                  </a:lnTo>
                  <a:lnTo>
                    <a:pt x="110" y="86"/>
                  </a:lnTo>
                  <a:lnTo>
                    <a:pt x="108" y="98"/>
                  </a:lnTo>
                  <a:lnTo>
                    <a:pt x="102" y="106"/>
                  </a:lnTo>
                  <a:lnTo>
                    <a:pt x="102" y="106"/>
                  </a:lnTo>
                  <a:close/>
                  <a:moveTo>
                    <a:pt x="74" y="0"/>
                  </a:moveTo>
                  <a:lnTo>
                    <a:pt x="74" y="0"/>
                  </a:lnTo>
                  <a:lnTo>
                    <a:pt x="80" y="2"/>
                  </a:lnTo>
                  <a:lnTo>
                    <a:pt x="86" y="6"/>
                  </a:lnTo>
                  <a:lnTo>
                    <a:pt x="90" y="12"/>
                  </a:lnTo>
                  <a:lnTo>
                    <a:pt x="92" y="18"/>
                  </a:lnTo>
                  <a:lnTo>
                    <a:pt x="92" y="18"/>
                  </a:lnTo>
                  <a:lnTo>
                    <a:pt x="90" y="26"/>
                  </a:lnTo>
                  <a:lnTo>
                    <a:pt x="86" y="32"/>
                  </a:lnTo>
                  <a:lnTo>
                    <a:pt x="80" y="36"/>
                  </a:lnTo>
                  <a:lnTo>
                    <a:pt x="74" y="38"/>
                  </a:lnTo>
                  <a:lnTo>
                    <a:pt x="74" y="38"/>
                  </a:lnTo>
                  <a:lnTo>
                    <a:pt x="66" y="36"/>
                  </a:lnTo>
                  <a:lnTo>
                    <a:pt x="60" y="32"/>
                  </a:lnTo>
                  <a:lnTo>
                    <a:pt x="56" y="26"/>
                  </a:lnTo>
                  <a:lnTo>
                    <a:pt x="54" y="18"/>
                  </a:lnTo>
                  <a:lnTo>
                    <a:pt x="54" y="18"/>
                  </a:lnTo>
                  <a:lnTo>
                    <a:pt x="56" y="12"/>
                  </a:lnTo>
                  <a:lnTo>
                    <a:pt x="60" y="6"/>
                  </a:lnTo>
                  <a:lnTo>
                    <a:pt x="66" y="2"/>
                  </a:lnTo>
                  <a:lnTo>
                    <a:pt x="74" y="0"/>
                  </a:lnTo>
                  <a:lnTo>
                    <a:pt x="74" y="0"/>
                  </a:lnTo>
                  <a:close/>
                  <a:moveTo>
                    <a:pt x="92" y="102"/>
                  </a:moveTo>
                  <a:lnTo>
                    <a:pt x="92" y="158"/>
                  </a:lnTo>
                  <a:lnTo>
                    <a:pt x="78" y="158"/>
                  </a:lnTo>
                  <a:lnTo>
                    <a:pt x="74" y="122"/>
                  </a:lnTo>
                  <a:lnTo>
                    <a:pt x="68" y="158"/>
                  </a:lnTo>
                  <a:lnTo>
                    <a:pt x="54" y="158"/>
                  </a:lnTo>
                  <a:lnTo>
                    <a:pt x="54" y="102"/>
                  </a:lnTo>
                  <a:lnTo>
                    <a:pt x="54" y="102"/>
                  </a:lnTo>
                  <a:lnTo>
                    <a:pt x="50" y="100"/>
                  </a:lnTo>
                  <a:lnTo>
                    <a:pt x="46" y="96"/>
                  </a:lnTo>
                  <a:lnTo>
                    <a:pt x="44" y="92"/>
                  </a:lnTo>
                  <a:lnTo>
                    <a:pt x="44" y="86"/>
                  </a:lnTo>
                  <a:lnTo>
                    <a:pt x="44" y="58"/>
                  </a:lnTo>
                  <a:lnTo>
                    <a:pt x="44" y="58"/>
                  </a:lnTo>
                  <a:lnTo>
                    <a:pt x="46" y="52"/>
                  </a:lnTo>
                  <a:lnTo>
                    <a:pt x="50" y="46"/>
                  </a:lnTo>
                  <a:lnTo>
                    <a:pt x="56" y="42"/>
                  </a:lnTo>
                  <a:lnTo>
                    <a:pt x="62" y="42"/>
                  </a:lnTo>
                  <a:lnTo>
                    <a:pt x="84" y="42"/>
                  </a:lnTo>
                  <a:lnTo>
                    <a:pt x="84" y="42"/>
                  </a:lnTo>
                  <a:lnTo>
                    <a:pt x="90" y="42"/>
                  </a:lnTo>
                  <a:lnTo>
                    <a:pt x="96" y="46"/>
                  </a:lnTo>
                  <a:lnTo>
                    <a:pt x="100" y="52"/>
                  </a:lnTo>
                  <a:lnTo>
                    <a:pt x="102" y="58"/>
                  </a:lnTo>
                  <a:lnTo>
                    <a:pt x="102" y="86"/>
                  </a:lnTo>
                  <a:lnTo>
                    <a:pt x="102" y="86"/>
                  </a:lnTo>
                  <a:lnTo>
                    <a:pt x="102" y="92"/>
                  </a:lnTo>
                  <a:lnTo>
                    <a:pt x="100" y="96"/>
                  </a:lnTo>
                  <a:lnTo>
                    <a:pt x="96" y="100"/>
                  </a:lnTo>
                  <a:lnTo>
                    <a:pt x="92" y="102"/>
                  </a:lnTo>
                  <a:lnTo>
                    <a:pt x="92" y="102"/>
                  </a:lnTo>
                  <a:close/>
                  <a:moveTo>
                    <a:pt x="44" y="106"/>
                  </a:moveTo>
                  <a:lnTo>
                    <a:pt x="44" y="152"/>
                  </a:lnTo>
                  <a:lnTo>
                    <a:pt x="32" y="152"/>
                  </a:lnTo>
                  <a:lnTo>
                    <a:pt x="26" y="120"/>
                  </a:lnTo>
                  <a:lnTo>
                    <a:pt x="22" y="152"/>
                  </a:lnTo>
                  <a:lnTo>
                    <a:pt x="8" y="152"/>
                  </a:lnTo>
                  <a:lnTo>
                    <a:pt x="8" y="100"/>
                  </a:lnTo>
                  <a:lnTo>
                    <a:pt x="8" y="100"/>
                  </a:lnTo>
                  <a:lnTo>
                    <a:pt x="2" y="94"/>
                  </a:lnTo>
                  <a:lnTo>
                    <a:pt x="0" y="90"/>
                  </a:lnTo>
                  <a:lnTo>
                    <a:pt x="0" y="86"/>
                  </a:lnTo>
                  <a:lnTo>
                    <a:pt x="0" y="60"/>
                  </a:lnTo>
                  <a:lnTo>
                    <a:pt x="0" y="60"/>
                  </a:lnTo>
                  <a:lnTo>
                    <a:pt x="2" y="54"/>
                  </a:lnTo>
                  <a:lnTo>
                    <a:pt x="4" y="48"/>
                  </a:lnTo>
                  <a:lnTo>
                    <a:pt x="10" y="46"/>
                  </a:lnTo>
                  <a:lnTo>
                    <a:pt x="16" y="44"/>
                  </a:lnTo>
                  <a:lnTo>
                    <a:pt x="36" y="44"/>
                  </a:lnTo>
                  <a:lnTo>
                    <a:pt x="36" y="44"/>
                  </a:lnTo>
                  <a:lnTo>
                    <a:pt x="40" y="44"/>
                  </a:lnTo>
                  <a:lnTo>
                    <a:pt x="40" y="44"/>
                  </a:lnTo>
                  <a:lnTo>
                    <a:pt x="36" y="52"/>
                  </a:lnTo>
                  <a:lnTo>
                    <a:pt x="36" y="58"/>
                  </a:lnTo>
                  <a:lnTo>
                    <a:pt x="36" y="86"/>
                  </a:lnTo>
                  <a:lnTo>
                    <a:pt x="36" y="86"/>
                  </a:lnTo>
                  <a:lnTo>
                    <a:pt x="38" y="98"/>
                  </a:lnTo>
                  <a:lnTo>
                    <a:pt x="44" y="106"/>
                  </a:lnTo>
                  <a:lnTo>
                    <a:pt x="44" y="10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16" name="Freeform 147">
            <a:extLst>
              <a:ext uri="{FF2B5EF4-FFF2-40B4-BE49-F238E27FC236}">
                <a16:creationId xmlns:a16="http://schemas.microsoft.com/office/drawing/2014/main" id="{E9861721-1758-441A-AB9A-82DCFF7175EF}"/>
              </a:ext>
            </a:extLst>
          </p:cNvPr>
          <p:cNvSpPr>
            <a:spLocks noEditPoints="1"/>
          </p:cNvSpPr>
          <p:nvPr/>
        </p:nvSpPr>
        <p:spPr bwMode="auto">
          <a:xfrm>
            <a:off x="9947124" y="3190585"/>
            <a:ext cx="1440000" cy="1080000"/>
          </a:xfrm>
          <a:custGeom>
            <a:avLst/>
            <a:gdLst>
              <a:gd name="T0" fmla="*/ 10 w 190"/>
              <a:gd name="T1" fmla="*/ 122 h 148"/>
              <a:gd name="T2" fmla="*/ 10 w 190"/>
              <a:gd name="T3" fmla="*/ 10 h 148"/>
              <a:gd name="T4" fmla="*/ 86 w 190"/>
              <a:gd name="T5" fmla="*/ 10 h 148"/>
              <a:gd name="T6" fmla="*/ 66 w 190"/>
              <a:gd name="T7" fmla="*/ 42 h 148"/>
              <a:gd name="T8" fmla="*/ 70 w 190"/>
              <a:gd name="T9" fmla="*/ 72 h 148"/>
              <a:gd name="T10" fmla="*/ 90 w 190"/>
              <a:gd name="T11" fmla="*/ 94 h 148"/>
              <a:gd name="T12" fmla="*/ 116 w 190"/>
              <a:gd name="T13" fmla="*/ 102 h 148"/>
              <a:gd name="T14" fmla="*/ 144 w 190"/>
              <a:gd name="T15" fmla="*/ 102 h 148"/>
              <a:gd name="T16" fmla="*/ 140 w 190"/>
              <a:gd name="T17" fmla="*/ 112 h 148"/>
              <a:gd name="T18" fmla="*/ 174 w 190"/>
              <a:gd name="T19" fmla="*/ 146 h 148"/>
              <a:gd name="T20" fmla="*/ 188 w 190"/>
              <a:gd name="T21" fmla="*/ 128 h 148"/>
              <a:gd name="T22" fmla="*/ 154 w 190"/>
              <a:gd name="T23" fmla="*/ 94 h 148"/>
              <a:gd name="T24" fmla="*/ 156 w 190"/>
              <a:gd name="T25" fmla="*/ 82 h 148"/>
              <a:gd name="T26" fmla="*/ 166 w 190"/>
              <a:gd name="T27" fmla="*/ 60 h 148"/>
              <a:gd name="T28" fmla="*/ 158 w 190"/>
              <a:gd name="T29" fmla="*/ 22 h 148"/>
              <a:gd name="T30" fmla="*/ 134 w 190"/>
              <a:gd name="T31" fmla="*/ 4 h 148"/>
              <a:gd name="T32" fmla="*/ 106 w 190"/>
              <a:gd name="T33" fmla="*/ 2 h 148"/>
              <a:gd name="T34" fmla="*/ 122 w 190"/>
              <a:gd name="T35" fmla="*/ 18 h 148"/>
              <a:gd name="T36" fmla="*/ 102 w 190"/>
              <a:gd name="T37" fmla="*/ 20 h 148"/>
              <a:gd name="T38" fmla="*/ 86 w 190"/>
              <a:gd name="T39" fmla="*/ 34 h 148"/>
              <a:gd name="T40" fmla="*/ 82 w 190"/>
              <a:gd name="T41" fmla="*/ 52 h 148"/>
              <a:gd name="T42" fmla="*/ 88 w 190"/>
              <a:gd name="T43" fmla="*/ 72 h 148"/>
              <a:gd name="T44" fmla="*/ 110 w 190"/>
              <a:gd name="T45" fmla="*/ 84 h 148"/>
              <a:gd name="T46" fmla="*/ 130 w 190"/>
              <a:gd name="T47" fmla="*/ 82 h 148"/>
              <a:gd name="T48" fmla="*/ 146 w 190"/>
              <a:gd name="T49" fmla="*/ 70 h 148"/>
              <a:gd name="T50" fmla="*/ 150 w 190"/>
              <a:gd name="T51" fmla="*/ 50 h 148"/>
              <a:gd name="T52" fmla="*/ 144 w 190"/>
              <a:gd name="T53" fmla="*/ 32 h 148"/>
              <a:gd name="T54" fmla="*/ 122 w 190"/>
              <a:gd name="T55" fmla="*/ 18 h 148"/>
              <a:gd name="T56" fmla="*/ 108 w 190"/>
              <a:gd name="T57" fmla="*/ 38 h 148"/>
              <a:gd name="T58" fmla="*/ 86 w 190"/>
              <a:gd name="T59" fmla="*/ 50 h 148"/>
              <a:gd name="T60" fmla="*/ 102 w 190"/>
              <a:gd name="T61" fmla="*/ 46 h 148"/>
              <a:gd name="T62" fmla="*/ 146 w 190"/>
              <a:gd name="T63" fmla="*/ 48 h 148"/>
              <a:gd name="T64" fmla="*/ 140 w 190"/>
              <a:gd name="T65" fmla="*/ 70 h 148"/>
              <a:gd name="T66" fmla="*/ 132 w 190"/>
              <a:gd name="T67" fmla="*/ 76 h 148"/>
              <a:gd name="T68" fmla="*/ 122 w 190"/>
              <a:gd name="T69" fmla="*/ 68 h 148"/>
              <a:gd name="T70" fmla="*/ 116 w 190"/>
              <a:gd name="T71" fmla="*/ 82 h 148"/>
              <a:gd name="T72" fmla="*/ 104 w 190"/>
              <a:gd name="T73" fmla="*/ 78 h 148"/>
              <a:gd name="T74" fmla="*/ 96 w 190"/>
              <a:gd name="T75" fmla="*/ 74 h 148"/>
              <a:gd name="T76" fmla="*/ 34 w 190"/>
              <a:gd name="T77" fmla="*/ 110 h 148"/>
              <a:gd name="T78" fmla="*/ 36 w 190"/>
              <a:gd name="T79" fmla="*/ 68 h 148"/>
              <a:gd name="T80" fmla="*/ 14 w 190"/>
              <a:gd name="T81" fmla="*/ 68 h 148"/>
              <a:gd name="T82" fmla="*/ 46 w 190"/>
              <a:gd name="T83" fmla="*/ 72 h 148"/>
              <a:gd name="T84" fmla="*/ 60 w 190"/>
              <a:gd name="T85" fmla="*/ 56 h 148"/>
              <a:gd name="T86" fmla="*/ 36 w 190"/>
              <a:gd name="T87" fmla="*/ 54 h 148"/>
              <a:gd name="T88" fmla="*/ 26 w 190"/>
              <a:gd name="T89" fmla="*/ 110 h 148"/>
              <a:gd name="T90" fmla="*/ 22 w 190"/>
              <a:gd name="T91" fmla="*/ 110 h 148"/>
              <a:gd name="T92" fmla="*/ 50 w 190"/>
              <a:gd name="T93" fmla="*/ 78 h 148"/>
              <a:gd name="T94" fmla="*/ 44 w 190"/>
              <a:gd name="T95" fmla="*/ 110 h 148"/>
              <a:gd name="T96" fmla="*/ 60 w 190"/>
              <a:gd name="T97" fmla="*/ 70 h 148"/>
              <a:gd name="T98" fmla="*/ 68 w 190"/>
              <a:gd name="T99" fmla="*/ 110 h 148"/>
              <a:gd name="T100" fmla="*/ 72 w 190"/>
              <a:gd name="T101" fmla="*/ 88 h 148"/>
              <a:gd name="T102" fmla="*/ 68 w 190"/>
              <a:gd name="T103" fmla="*/ 110 h 148"/>
              <a:gd name="T104" fmla="*/ 84 w 190"/>
              <a:gd name="T105" fmla="*/ 110 h 148"/>
              <a:gd name="T106" fmla="*/ 78 w 190"/>
              <a:gd name="T107" fmla="*/ 110 h 148"/>
              <a:gd name="T108" fmla="*/ 94 w 190"/>
              <a:gd name="T109" fmla="*/ 110 h 148"/>
              <a:gd name="T110" fmla="*/ 90 w 190"/>
              <a:gd name="T111" fmla="*/ 110 h 148"/>
              <a:gd name="T112" fmla="*/ 106 w 190"/>
              <a:gd name="T113" fmla="*/ 110 h 148"/>
              <a:gd name="T114" fmla="*/ 102 w 190"/>
              <a:gd name="T115" fmla="*/ 110 h 148"/>
              <a:gd name="T116" fmla="*/ 118 w 190"/>
              <a:gd name="T117" fmla="*/ 110 h 148"/>
              <a:gd name="T118" fmla="*/ 112 w 190"/>
              <a:gd name="T119" fmla="*/ 110 h 148"/>
              <a:gd name="T120" fmla="*/ 128 w 190"/>
              <a:gd name="T121" fmla="*/ 110 h 148"/>
              <a:gd name="T122" fmla="*/ 124 w 190"/>
              <a:gd name="T123" fmla="*/ 11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0" h="148">
                <a:moveTo>
                  <a:pt x="10" y="114"/>
                </a:moveTo>
                <a:lnTo>
                  <a:pt x="136" y="114"/>
                </a:lnTo>
                <a:lnTo>
                  <a:pt x="142" y="122"/>
                </a:lnTo>
                <a:lnTo>
                  <a:pt x="10" y="122"/>
                </a:lnTo>
                <a:lnTo>
                  <a:pt x="0" y="122"/>
                </a:lnTo>
                <a:lnTo>
                  <a:pt x="0" y="114"/>
                </a:lnTo>
                <a:lnTo>
                  <a:pt x="0" y="10"/>
                </a:lnTo>
                <a:lnTo>
                  <a:pt x="10" y="10"/>
                </a:lnTo>
                <a:lnTo>
                  <a:pt x="10" y="114"/>
                </a:lnTo>
                <a:lnTo>
                  <a:pt x="10" y="114"/>
                </a:lnTo>
                <a:close/>
                <a:moveTo>
                  <a:pt x="86" y="10"/>
                </a:moveTo>
                <a:lnTo>
                  <a:pt x="86" y="10"/>
                </a:lnTo>
                <a:lnTo>
                  <a:pt x="78" y="16"/>
                </a:lnTo>
                <a:lnTo>
                  <a:pt x="72" y="24"/>
                </a:lnTo>
                <a:lnTo>
                  <a:pt x="68" y="34"/>
                </a:lnTo>
                <a:lnTo>
                  <a:pt x="66" y="42"/>
                </a:lnTo>
                <a:lnTo>
                  <a:pt x="66" y="42"/>
                </a:lnTo>
                <a:lnTo>
                  <a:pt x="66" y="52"/>
                </a:lnTo>
                <a:lnTo>
                  <a:pt x="66" y="62"/>
                </a:lnTo>
                <a:lnTo>
                  <a:pt x="70" y="72"/>
                </a:lnTo>
                <a:lnTo>
                  <a:pt x="74" y="80"/>
                </a:lnTo>
                <a:lnTo>
                  <a:pt x="74" y="80"/>
                </a:lnTo>
                <a:lnTo>
                  <a:pt x="82" y="88"/>
                </a:lnTo>
                <a:lnTo>
                  <a:pt x="90" y="94"/>
                </a:lnTo>
                <a:lnTo>
                  <a:pt x="98" y="98"/>
                </a:lnTo>
                <a:lnTo>
                  <a:pt x="108" y="102"/>
                </a:lnTo>
                <a:lnTo>
                  <a:pt x="108" y="102"/>
                </a:lnTo>
                <a:lnTo>
                  <a:pt x="116" y="102"/>
                </a:lnTo>
                <a:lnTo>
                  <a:pt x="124" y="102"/>
                </a:lnTo>
                <a:lnTo>
                  <a:pt x="132" y="100"/>
                </a:lnTo>
                <a:lnTo>
                  <a:pt x="140" y="96"/>
                </a:lnTo>
                <a:lnTo>
                  <a:pt x="144" y="102"/>
                </a:lnTo>
                <a:lnTo>
                  <a:pt x="142" y="102"/>
                </a:lnTo>
                <a:lnTo>
                  <a:pt x="142" y="102"/>
                </a:lnTo>
                <a:lnTo>
                  <a:pt x="140" y="106"/>
                </a:lnTo>
                <a:lnTo>
                  <a:pt x="140" y="112"/>
                </a:lnTo>
                <a:lnTo>
                  <a:pt x="164" y="144"/>
                </a:lnTo>
                <a:lnTo>
                  <a:pt x="164" y="144"/>
                </a:lnTo>
                <a:lnTo>
                  <a:pt x="170" y="148"/>
                </a:lnTo>
                <a:lnTo>
                  <a:pt x="174" y="146"/>
                </a:lnTo>
                <a:lnTo>
                  <a:pt x="186" y="138"/>
                </a:lnTo>
                <a:lnTo>
                  <a:pt x="186" y="138"/>
                </a:lnTo>
                <a:lnTo>
                  <a:pt x="190" y="134"/>
                </a:lnTo>
                <a:lnTo>
                  <a:pt x="188" y="128"/>
                </a:lnTo>
                <a:lnTo>
                  <a:pt x="164" y="94"/>
                </a:lnTo>
                <a:lnTo>
                  <a:pt x="164" y="94"/>
                </a:lnTo>
                <a:lnTo>
                  <a:pt x="160" y="92"/>
                </a:lnTo>
                <a:lnTo>
                  <a:pt x="154" y="94"/>
                </a:lnTo>
                <a:lnTo>
                  <a:pt x="154" y="94"/>
                </a:lnTo>
                <a:lnTo>
                  <a:pt x="150" y="88"/>
                </a:lnTo>
                <a:lnTo>
                  <a:pt x="150" y="88"/>
                </a:lnTo>
                <a:lnTo>
                  <a:pt x="156" y="82"/>
                </a:lnTo>
                <a:lnTo>
                  <a:pt x="160" y="74"/>
                </a:lnTo>
                <a:lnTo>
                  <a:pt x="164" y="68"/>
                </a:lnTo>
                <a:lnTo>
                  <a:pt x="166" y="60"/>
                </a:lnTo>
                <a:lnTo>
                  <a:pt x="166" y="60"/>
                </a:lnTo>
                <a:lnTo>
                  <a:pt x="166" y="50"/>
                </a:lnTo>
                <a:lnTo>
                  <a:pt x="166" y="40"/>
                </a:lnTo>
                <a:lnTo>
                  <a:pt x="162" y="30"/>
                </a:lnTo>
                <a:lnTo>
                  <a:pt x="158" y="22"/>
                </a:lnTo>
                <a:lnTo>
                  <a:pt x="158" y="22"/>
                </a:lnTo>
                <a:lnTo>
                  <a:pt x="150" y="14"/>
                </a:lnTo>
                <a:lnTo>
                  <a:pt x="142" y="8"/>
                </a:lnTo>
                <a:lnTo>
                  <a:pt x="134" y="4"/>
                </a:lnTo>
                <a:lnTo>
                  <a:pt x="124" y="2"/>
                </a:lnTo>
                <a:lnTo>
                  <a:pt x="124" y="2"/>
                </a:lnTo>
                <a:lnTo>
                  <a:pt x="114" y="0"/>
                </a:lnTo>
                <a:lnTo>
                  <a:pt x="106" y="2"/>
                </a:lnTo>
                <a:lnTo>
                  <a:pt x="96" y="4"/>
                </a:lnTo>
                <a:lnTo>
                  <a:pt x="86" y="10"/>
                </a:lnTo>
                <a:lnTo>
                  <a:pt x="86" y="10"/>
                </a:lnTo>
                <a:close/>
                <a:moveTo>
                  <a:pt x="122" y="18"/>
                </a:moveTo>
                <a:lnTo>
                  <a:pt x="122" y="18"/>
                </a:lnTo>
                <a:lnTo>
                  <a:pt x="116" y="16"/>
                </a:lnTo>
                <a:lnTo>
                  <a:pt x="108" y="18"/>
                </a:lnTo>
                <a:lnTo>
                  <a:pt x="102" y="20"/>
                </a:lnTo>
                <a:lnTo>
                  <a:pt x="96" y="24"/>
                </a:lnTo>
                <a:lnTo>
                  <a:pt x="96" y="24"/>
                </a:lnTo>
                <a:lnTo>
                  <a:pt x="90" y="28"/>
                </a:lnTo>
                <a:lnTo>
                  <a:pt x="86" y="34"/>
                </a:lnTo>
                <a:lnTo>
                  <a:pt x="84" y="40"/>
                </a:lnTo>
                <a:lnTo>
                  <a:pt x="82" y="46"/>
                </a:lnTo>
                <a:lnTo>
                  <a:pt x="82" y="46"/>
                </a:lnTo>
                <a:lnTo>
                  <a:pt x="82" y="52"/>
                </a:lnTo>
                <a:lnTo>
                  <a:pt x="82" y="58"/>
                </a:lnTo>
                <a:lnTo>
                  <a:pt x="84" y="66"/>
                </a:lnTo>
                <a:lnTo>
                  <a:pt x="88" y="72"/>
                </a:lnTo>
                <a:lnTo>
                  <a:pt x="88" y="72"/>
                </a:lnTo>
                <a:lnTo>
                  <a:pt x="92" y="76"/>
                </a:lnTo>
                <a:lnTo>
                  <a:pt x="98" y="80"/>
                </a:lnTo>
                <a:lnTo>
                  <a:pt x="104" y="84"/>
                </a:lnTo>
                <a:lnTo>
                  <a:pt x="110" y="84"/>
                </a:lnTo>
                <a:lnTo>
                  <a:pt x="110" y="84"/>
                </a:lnTo>
                <a:lnTo>
                  <a:pt x="116" y="86"/>
                </a:lnTo>
                <a:lnTo>
                  <a:pt x="124" y="84"/>
                </a:lnTo>
                <a:lnTo>
                  <a:pt x="130" y="82"/>
                </a:lnTo>
                <a:lnTo>
                  <a:pt x="136" y="80"/>
                </a:lnTo>
                <a:lnTo>
                  <a:pt x="136" y="80"/>
                </a:lnTo>
                <a:lnTo>
                  <a:pt x="142" y="74"/>
                </a:lnTo>
                <a:lnTo>
                  <a:pt x="146" y="70"/>
                </a:lnTo>
                <a:lnTo>
                  <a:pt x="148" y="64"/>
                </a:lnTo>
                <a:lnTo>
                  <a:pt x="150" y="56"/>
                </a:lnTo>
                <a:lnTo>
                  <a:pt x="150" y="56"/>
                </a:lnTo>
                <a:lnTo>
                  <a:pt x="150" y="50"/>
                </a:lnTo>
                <a:lnTo>
                  <a:pt x="150" y="44"/>
                </a:lnTo>
                <a:lnTo>
                  <a:pt x="148" y="38"/>
                </a:lnTo>
                <a:lnTo>
                  <a:pt x="144" y="32"/>
                </a:lnTo>
                <a:lnTo>
                  <a:pt x="144" y="32"/>
                </a:lnTo>
                <a:lnTo>
                  <a:pt x="140" y="26"/>
                </a:lnTo>
                <a:lnTo>
                  <a:pt x="134" y="22"/>
                </a:lnTo>
                <a:lnTo>
                  <a:pt x="128" y="20"/>
                </a:lnTo>
                <a:lnTo>
                  <a:pt x="122" y="18"/>
                </a:lnTo>
                <a:lnTo>
                  <a:pt x="122" y="18"/>
                </a:lnTo>
                <a:close/>
                <a:moveTo>
                  <a:pt x="144" y="40"/>
                </a:moveTo>
                <a:lnTo>
                  <a:pt x="116" y="52"/>
                </a:lnTo>
                <a:lnTo>
                  <a:pt x="108" y="38"/>
                </a:lnTo>
                <a:lnTo>
                  <a:pt x="104" y="34"/>
                </a:lnTo>
                <a:lnTo>
                  <a:pt x="100" y="36"/>
                </a:lnTo>
                <a:lnTo>
                  <a:pt x="86" y="50"/>
                </a:lnTo>
                <a:lnTo>
                  <a:pt x="86" y="50"/>
                </a:lnTo>
                <a:lnTo>
                  <a:pt x="86" y="50"/>
                </a:lnTo>
                <a:lnTo>
                  <a:pt x="86" y="50"/>
                </a:lnTo>
                <a:lnTo>
                  <a:pt x="86" y="60"/>
                </a:lnTo>
                <a:lnTo>
                  <a:pt x="102" y="46"/>
                </a:lnTo>
                <a:lnTo>
                  <a:pt x="112" y="60"/>
                </a:lnTo>
                <a:lnTo>
                  <a:pt x="114" y="62"/>
                </a:lnTo>
                <a:lnTo>
                  <a:pt x="118" y="60"/>
                </a:lnTo>
                <a:lnTo>
                  <a:pt x="146" y="48"/>
                </a:lnTo>
                <a:lnTo>
                  <a:pt x="146" y="48"/>
                </a:lnTo>
                <a:lnTo>
                  <a:pt x="144" y="40"/>
                </a:lnTo>
                <a:lnTo>
                  <a:pt x="144" y="40"/>
                </a:lnTo>
                <a:close/>
                <a:moveTo>
                  <a:pt x="140" y="70"/>
                </a:moveTo>
                <a:lnTo>
                  <a:pt x="140" y="60"/>
                </a:lnTo>
                <a:lnTo>
                  <a:pt x="132" y="64"/>
                </a:lnTo>
                <a:lnTo>
                  <a:pt x="132" y="76"/>
                </a:lnTo>
                <a:lnTo>
                  <a:pt x="132" y="76"/>
                </a:lnTo>
                <a:lnTo>
                  <a:pt x="140" y="70"/>
                </a:lnTo>
                <a:lnTo>
                  <a:pt x="140" y="70"/>
                </a:lnTo>
                <a:close/>
                <a:moveTo>
                  <a:pt x="122" y="80"/>
                </a:moveTo>
                <a:lnTo>
                  <a:pt x="122" y="68"/>
                </a:lnTo>
                <a:lnTo>
                  <a:pt x="114" y="72"/>
                </a:lnTo>
                <a:lnTo>
                  <a:pt x="114" y="82"/>
                </a:lnTo>
                <a:lnTo>
                  <a:pt x="114" y="82"/>
                </a:lnTo>
                <a:lnTo>
                  <a:pt x="116" y="82"/>
                </a:lnTo>
                <a:lnTo>
                  <a:pt x="116" y="82"/>
                </a:lnTo>
                <a:lnTo>
                  <a:pt x="122" y="80"/>
                </a:lnTo>
                <a:lnTo>
                  <a:pt x="122" y="80"/>
                </a:lnTo>
                <a:close/>
                <a:moveTo>
                  <a:pt x="104" y="78"/>
                </a:moveTo>
                <a:lnTo>
                  <a:pt x="104" y="62"/>
                </a:lnTo>
                <a:lnTo>
                  <a:pt x="102" y="60"/>
                </a:lnTo>
                <a:lnTo>
                  <a:pt x="96" y="64"/>
                </a:lnTo>
                <a:lnTo>
                  <a:pt x="96" y="74"/>
                </a:lnTo>
                <a:lnTo>
                  <a:pt x="96" y="74"/>
                </a:lnTo>
                <a:lnTo>
                  <a:pt x="104" y="78"/>
                </a:lnTo>
                <a:lnTo>
                  <a:pt x="104" y="78"/>
                </a:lnTo>
                <a:close/>
                <a:moveTo>
                  <a:pt x="34" y="110"/>
                </a:moveTo>
                <a:lnTo>
                  <a:pt x="34" y="110"/>
                </a:lnTo>
                <a:lnTo>
                  <a:pt x="38" y="110"/>
                </a:lnTo>
                <a:lnTo>
                  <a:pt x="38" y="70"/>
                </a:lnTo>
                <a:lnTo>
                  <a:pt x="36" y="68"/>
                </a:lnTo>
                <a:lnTo>
                  <a:pt x="34" y="70"/>
                </a:lnTo>
                <a:lnTo>
                  <a:pt x="34" y="110"/>
                </a:lnTo>
                <a:lnTo>
                  <a:pt x="34" y="110"/>
                </a:lnTo>
                <a:close/>
                <a:moveTo>
                  <a:pt x="14" y="68"/>
                </a:moveTo>
                <a:lnTo>
                  <a:pt x="18" y="74"/>
                </a:lnTo>
                <a:lnTo>
                  <a:pt x="38" y="60"/>
                </a:lnTo>
                <a:lnTo>
                  <a:pt x="44" y="70"/>
                </a:lnTo>
                <a:lnTo>
                  <a:pt x="46" y="72"/>
                </a:lnTo>
                <a:lnTo>
                  <a:pt x="48" y="72"/>
                </a:lnTo>
                <a:lnTo>
                  <a:pt x="60" y="62"/>
                </a:lnTo>
                <a:lnTo>
                  <a:pt x="60" y="62"/>
                </a:lnTo>
                <a:lnTo>
                  <a:pt x="60" y="56"/>
                </a:lnTo>
                <a:lnTo>
                  <a:pt x="48" y="66"/>
                </a:lnTo>
                <a:lnTo>
                  <a:pt x="40" y="56"/>
                </a:lnTo>
                <a:lnTo>
                  <a:pt x="40" y="54"/>
                </a:lnTo>
                <a:lnTo>
                  <a:pt x="36" y="54"/>
                </a:lnTo>
                <a:lnTo>
                  <a:pt x="14" y="68"/>
                </a:lnTo>
                <a:lnTo>
                  <a:pt x="14" y="68"/>
                </a:lnTo>
                <a:close/>
                <a:moveTo>
                  <a:pt x="22" y="110"/>
                </a:moveTo>
                <a:lnTo>
                  <a:pt x="26" y="110"/>
                </a:lnTo>
                <a:lnTo>
                  <a:pt x="26" y="74"/>
                </a:lnTo>
                <a:lnTo>
                  <a:pt x="22" y="78"/>
                </a:lnTo>
                <a:lnTo>
                  <a:pt x="22" y="110"/>
                </a:lnTo>
                <a:lnTo>
                  <a:pt x="22" y="110"/>
                </a:lnTo>
                <a:close/>
                <a:moveTo>
                  <a:pt x="44" y="110"/>
                </a:moveTo>
                <a:lnTo>
                  <a:pt x="44" y="110"/>
                </a:lnTo>
                <a:lnTo>
                  <a:pt x="50" y="110"/>
                </a:lnTo>
                <a:lnTo>
                  <a:pt x="50" y="78"/>
                </a:lnTo>
                <a:lnTo>
                  <a:pt x="46" y="80"/>
                </a:lnTo>
                <a:lnTo>
                  <a:pt x="44" y="80"/>
                </a:lnTo>
                <a:lnTo>
                  <a:pt x="44" y="110"/>
                </a:lnTo>
                <a:lnTo>
                  <a:pt x="44" y="110"/>
                </a:lnTo>
                <a:close/>
                <a:moveTo>
                  <a:pt x="56" y="110"/>
                </a:moveTo>
                <a:lnTo>
                  <a:pt x="56" y="110"/>
                </a:lnTo>
                <a:lnTo>
                  <a:pt x="60" y="110"/>
                </a:lnTo>
                <a:lnTo>
                  <a:pt x="60" y="70"/>
                </a:lnTo>
                <a:lnTo>
                  <a:pt x="56" y="72"/>
                </a:lnTo>
                <a:lnTo>
                  <a:pt x="56" y="110"/>
                </a:lnTo>
                <a:lnTo>
                  <a:pt x="56" y="110"/>
                </a:lnTo>
                <a:close/>
                <a:moveTo>
                  <a:pt x="68" y="110"/>
                </a:moveTo>
                <a:lnTo>
                  <a:pt x="68" y="110"/>
                </a:lnTo>
                <a:lnTo>
                  <a:pt x="72" y="110"/>
                </a:lnTo>
                <a:lnTo>
                  <a:pt x="72" y="88"/>
                </a:lnTo>
                <a:lnTo>
                  <a:pt x="72" y="88"/>
                </a:lnTo>
                <a:lnTo>
                  <a:pt x="70" y="84"/>
                </a:lnTo>
                <a:lnTo>
                  <a:pt x="70" y="84"/>
                </a:lnTo>
                <a:lnTo>
                  <a:pt x="68" y="80"/>
                </a:lnTo>
                <a:lnTo>
                  <a:pt x="68" y="110"/>
                </a:lnTo>
                <a:lnTo>
                  <a:pt x="68" y="110"/>
                </a:lnTo>
                <a:close/>
                <a:moveTo>
                  <a:pt x="78" y="110"/>
                </a:moveTo>
                <a:lnTo>
                  <a:pt x="78" y="110"/>
                </a:lnTo>
                <a:lnTo>
                  <a:pt x="84" y="110"/>
                </a:lnTo>
                <a:lnTo>
                  <a:pt x="84" y="98"/>
                </a:lnTo>
                <a:lnTo>
                  <a:pt x="84" y="98"/>
                </a:lnTo>
                <a:lnTo>
                  <a:pt x="78" y="94"/>
                </a:lnTo>
                <a:lnTo>
                  <a:pt x="78" y="110"/>
                </a:lnTo>
                <a:lnTo>
                  <a:pt x="78" y="110"/>
                </a:lnTo>
                <a:close/>
                <a:moveTo>
                  <a:pt x="90" y="110"/>
                </a:moveTo>
                <a:lnTo>
                  <a:pt x="90" y="110"/>
                </a:lnTo>
                <a:lnTo>
                  <a:pt x="94" y="110"/>
                </a:lnTo>
                <a:lnTo>
                  <a:pt x="94" y="104"/>
                </a:lnTo>
                <a:lnTo>
                  <a:pt x="94" y="104"/>
                </a:lnTo>
                <a:lnTo>
                  <a:pt x="90" y="102"/>
                </a:lnTo>
                <a:lnTo>
                  <a:pt x="90" y="110"/>
                </a:lnTo>
                <a:lnTo>
                  <a:pt x="90" y="110"/>
                </a:lnTo>
                <a:close/>
                <a:moveTo>
                  <a:pt x="102" y="110"/>
                </a:moveTo>
                <a:lnTo>
                  <a:pt x="102" y="110"/>
                </a:lnTo>
                <a:lnTo>
                  <a:pt x="106" y="110"/>
                </a:lnTo>
                <a:lnTo>
                  <a:pt x="106" y="108"/>
                </a:lnTo>
                <a:lnTo>
                  <a:pt x="106" y="108"/>
                </a:lnTo>
                <a:lnTo>
                  <a:pt x="102" y="106"/>
                </a:lnTo>
                <a:lnTo>
                  <a:pt x="102" y="110"/>
                </a:lnTo>
                <a:lnTo>
                  <a:pt x="102" y="110"/>
                </a:lnTo>
                <a:close/>
                <a:moveTo>
                  <a:pt x="112" y="110"/>
                </a:moveTo>
                <a:lnTo>
                  <a:pt x="112" y="110"/>
                </a:lnTo>
                <a:lnTo>
                  <a:pt x="118" y="110"/>
                </a:lnTo>
                <a:lnTo>
                  <a:pt x="118" y="108"/>
                </a:lnTo>
                <a:lnTo>
                  <a:pt x="118" y="108"/>
                </a:lnTo>
                <a:lnTo>
                  <a:pt x="112" y="108"/>
                </a:lnTo>
                <a:lnTo>
                  <a:pt x="112" y="110"/>
                </a:lnTo>
                <a:lnTo>
                  <a:pt x="112" y="110"/>
                </a:lnTo>
                <a:close/>
                <a:moveTo>
                  <a:pt x="124" y="110"/>
                </a:moveTo>
                <a:lnTo>
                  <a:pt x="124" y="110"/>
                </a:lnTo>
                <a:lnTo>
                  <a:pt x="128" y="110"/>
                </a:lnTo>
                <a:lnTo>
                  <a:pt x="128" y="106"/>
                </a:lnTo>
                <a:lnTo>
                  <a:pt x="128" y="106"/>
                </a:lnTo>
                <a:lnTo>
                  <a:pt x="124" y="108"/>
                </a:lnTo>
                <a:lnTo>
                  <a:pt x="124" y="110"/>
                </a:lnTo>
                <a:close/>
              </a:path>
            </a:pathLst>
          </a:custGeom>
          <a:solidFill>
            <a:srgbClr val="F6D27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35">
            <a:extLst>
              <a:ext uri="{FF2B5EF4-FFF2-40B4-BE49-F238E27FC236}">
                <a16:creationId xmlns:a16="http://schemas.microsoft.com/office/drawing/2014/main" id="{CBCF6851-B492-4A9D-918D-49188F6D2630}"/>
              </a:ext>
            </a:extLst>
          </p:cNvPr>
          <p:cNvSpPr>
            <a:spLocks noEditPoints="1"/>
          </p:cNvSpPr>
          <p:nvPr/>
        </p:nvSpPr>
        <p:spPr bwMode="auto">
          <a:xfrm>
            <a:off x="952508" y="4039419"/>
            <a:ext cx="1440000" cy="1080000"/>
          </a:xfrm>
          <a:custGeom>
            <a:avLst/>
            <a:gdLst>
              <a:gd name="T0" fmla="*/ 186 w 186"/>
              <a:gd name="T1" fmla="*/ 22 h 104"/>
              <a:gd name="T2" fmla="*/ 186 w 186"/>
              <a:gd name="T3" fmla="*/ 104 h 104"/>
              <a:gd name="T4" fmla="*/ 18 w 186"/>
              <a:gd name="T5" fmla="*/ 104 h 104"/>
              <a:gd name="T6" fmla="*/ 42 w 186"/>
              <a:gd name="T7" fmla="*/ 90 h 104"/>
              <a:gd name="T8" fmla="*/ 160 w 186"/>
              <a:gd name="T9" fmla="*/ 96 h 104"/>
              <a:gd name="T10" fmla="*/ 174 w 186"/>
              <a:gd name="T11" fmla="*/ 90 h 104"/>
              <a:gd name="T12" fmla="*/ 178 w 186"/>
              <a:gd name="T13" fmla="*/ 78 h 104"/>
              <a:gd name="T14" fmla="*/ 174 w 186"/>
              <a:gd name="T15" fmla="*/ 48 h 104"/>
              <a:gd name="T16" fmla="*/ 4 w 186"/>
              <a:gd name="T17" fmla="*/ 0 h 104"/>
              <a:gd name="T18" fmla="*/ 0 w 186"/>
              <a:gd name="T19" fmla="*/ 80 h 104"/>
              <a:gd name="T20" fmla="*/ 164 w 186"/>
              <a:gd name="T21" fmla="*/ 84 h 104"/>
              <a:gd name="T22" fmla="*/ 168 w 186"/>
              <a:gd name="T23" fmla="*/ 4 h 104"/>
              <a:gd name="T24" fmla="*/ 4 w 186"/>
              <a:gd name="T25" fmla="*/ 0 h 104"/>
              <a:gd name="T26" fmla="*/ 160 w 186"/>
              <a:gd name="T27" fmla="*/ 28 h 104"/>
              <a:gd name="T28" fmla="*/ 144 w 186"/>
              <a:gd name="T29" fmla="*/ 14 h 104"/>
              <a:gd name="T30" fmla="*/ 26 w 186"/>
              <a:gd name="T31" fmla="*/ 8 h 104"/>
              <a:gd name="T32" fmla="*/ 14 w 186"/>
              <a:gd name="T33" fmla="*/ 26 h 104"/>
              <a:gd name="T34" fmla="*/ 8 w 186"/>
              <a:gd name="T35" fmla="*/ 56 h 104"/>
              <a:gd name="T36" fmla="*/ 24 w 186"/>
              <a:gd name="T37" fmla="*/ 68 h 104"/>
              <a:gd name="T38" fmla="*/ 142 w 186"/>
              <a:gd name="T39" fmla="*/ 74 h 104"/>
              <a:gd name="T40" fmla="*/ 154 w 186"/>
              <a:gd name="T41" fmla="*/ 58 h 104"/>
              <a:gd name="T42" fmla="*/ 160 w 186"/>
              <a:gd name="T43" fmla="*/ 28 h 104"/>
              <a:gd name="T44" fmla="*/ 90 w 186"/>
              <a:gd name="T45" fmla="*/ 18 h 104"/>
              <a:gd name="T46" fmla="*/ 98 w 186"/>
              <a:gd name="T47" fmla="*/ 20 h 104"/>
              <a:gd name="T48" fmla="*/ 100 w 186"/>
              <a:gd name="T49" fmla="*/ 30 h 104"/>
              <a:gd name="T50" fmla="*/ 88 w 186"/>
              <a:gd name="T51" fmla="*/ 32 h 104"/>
              <a:gd name="T52" fmla="*/ 88 w 186"/>
              <a:gd name="T53" fmla="*/ 26 h 104"/>
              <a:gd name="T54" fmla="*/ 86 w 186"/>
              <a:gd name="T55" fmla="*/ 24 h 104"/>
              <a:gd name="T56" fmla="*/ 84 w 186"/>
              <a:gd name="T57" fmla="*/ 28 h 104"/>
              <a:gd name="T58" fmla="*/ 84 w 186"/>
              <a:gd name="T59" fmla="*/ 32 h 104"/>
              <a:gd name="T60" fmla="*/ 98 w 186"/>
              <a:gd name="T61" fmla="*/ 40 h 104"/>
              <a:gd name="T62" fmla="*/ 100 w 186"/>
              <a:gd name="T63" fmla="*/ 46 h 104"/>
              <a:gd name="T64" fmla="*/ 102 w 186"/>
              <a:gd name="T65" fmla="*/ 58 h 104"/>
              <a:gd name="T66" fmla="*/ 94 w 186"/>
              <a:gd name="T67" fmla="*/ 66 h 104"/>
              <a:gd name="T68" fmla="*/ 110 w 186"/>
              <a:gd name="T69" fmla="*/ 70 h 104"/>
              <a:gd name="T70" fmla="*/ 118 w 186"/>
              <a:gd name="T71" fmla="*/ 48 h 104"/>
              <a:gd name="T72" fmla="*/ 116 w 186"/>
              <a:gd name="T73" fmla="*/ 26 h 104"/>
              <a:gd name="T74" fmla="*/ 84 w 186"/>
              <a:gd name="T75" fmla="*/ 70 h 104"/>
              <a:gd name="T76" fmla="*/ 80 w 186"/>
              <a:gd name="T77" fmla="*/ 66 h 104"/>
              <a:gd name="T78" fmla="*/ 72 w 186"/>
              <a:gd name="T79" fmla="*/ 58 h 104"/>
              <a:gd name="T80" fmla="*/ 84 w 186"/>
              <a:gd name="T81" fmla="*/ 50 h 104"/>
              <a:gd name="T82" fmla="*/ 84 w 186"/>
              <a:gd name="T83" fmla="*/ 58 h 104"/>
              <a:gd name="T84" fmla="*/ 86 w 186"/>
              <a:gd name="T85" fmla="*/ 60 h 104"/>
              <a:gd name="T86" fmla="*/ 88 w 186"/>
              <a:gd name="T87" fmla="*/ 56 h 104"/>
              <a:gd name="T88" fmla="*/ 88 w 186"/>
              <a:gd name="T89" fmla="*/ 50 h 104"/>
              <a:gd name="T90" fmla="*/ 76 w 186"/>
              <a:gd name="T91" fmla="*/ 42 h 104"/>
              <a:gd name="T92" fmla="*/ 72 w 186"/>
              <a:gd name="T93" fmla="*/ 36 h 104"/>
              <a:gd name="T94" fmla="*/ 72 w 186"/>
              <a:gd name="T95" fmla="*/ 24 h 104"/>
              <a:gd name="T96" fmla="*/ 78 w 186"/>
              <a:gd name="T97" fmla="*/ 18 h 104"/>
              <a:gd name="T98" fmla="*/ 60 w 186"/>
              <a:gd name="T99" fmla="*/ 14 h 104"/>
              <a:gd name="T100" fmla="*/ 54 w 186"/>
              <a:gd name="T101" fmla="*/ 40 h 104"/>
              <a:gd name="T102" fmla="*/ 56 w 186"/>
              <a:gd name="T103" fmla="*/ 56 h 104"/>
              <a:gd name="T104" fmla="*/ 84 w 186"/>
              <a:gd name="T105" fmla="*/ 70 h 104"/>
              <a:gd name="T106" fmla="*/ 108 w 186"/>
              <a:gd name="T107" fmla="*/ 92 h 104"/>
              <a:gd name="T108" fmla="*/ 130 w 186"/>
              <a:gd name="T109" fmla="*/ 90 h 104"/>
              <a:gd name="T110" fmla="*/ 102 w 186"/>
              <a:gd name="T111" fmla="*/ 90 h 104"/>
              <a:gd name="T112" fmla="*/ 82 w 186"/>
              <a:gd name="T11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04">
                <a:moveTo>
                  <a:pt x="174" y="22"/>
                </a:moveTo>
                <a:lnTo>
                  <a:pt x="182" y="22"/>
                </a:lnTo>
                <a:lnTo>
                  <a:pt x="186" y="22"/>
                </a:lnTo>
                <a:lnTo>
                  <a:pt x="186" y="26"/>
                </a:lnTo>
                <a:lnTo>
                  <a:pt x="186" y="100"/>
                </a:lnTo>
                <a:lnTo>
                  <a:pt x="186" y="104"/>
                </a:lnTo>
                <a:lnTo>
                  <a:pt x="182" y="104"/>
                </a:lnTo>
                <a:lnTo>
                  <a:pt x="22" y="104"/>
                </a:lnTo>
                <a:lnTo>
                  <a:pt x="18" y="104"/>
                </a:lnTo>
                <a:lnTo>
                  <a:pt x="18" y="100"/>
                </a:lnTo>
                <a:lnTo>
                  <a:pt x="18" y="90"/>
                </a:lnTo>
                <a:lnTo>
                  <a:pt x="42" y="90"/>
                </a:lnTo>
                <a:lnTo>
                  <a:pt x="42" y="90"/>
                </a:lnTo>
                <a:lnTo>
                  <a:pt x="44" y="96"/>
                </a:lnTo>
                <a:lnTo>
                  <a:pt x="160" y="96"/>
                </a:lnTo>
                <a:lnTo>
                  <a:pt x="160" y="96"/>
                </a:lnTo>
                <a:lnTo>
                  <a:pt x="162" y="90"/>
                </a:lnTo>
                <a:lnTo>
                  <a:pt x="174" y="90"/>
                </a:lnTo>
                <a:lnTo>
                  <a:pt x="174" y="78"/>
                </a:lnTo>
                <a:lnTo>
                  <a:pt x="174" y="78"/>
                </a:lnTo>
                <a:lnTo>
                  <a:pt x="178" y="78"/>
                </a:lnTo>
                <a:lnTo>
                  <a:pt x="178" y="48"/>
                </a:lnTo>
                <a:lnTo>
                  <a:pt x="178" y="48"/>
                </a:lnTo>
                <a:lnTo>
                  <a:pt x="174" y="48"/>
                </a:lnTo>
                <a:lnTo>
                  <a:pt x="174" y="22"/>
                </a:lnTo>
                <a:lnTo>
                  <a:pt x="174" y="22"/>
                </a:lnTo>
                <a:close/>
                <a:moveTo>
                  <a:pt x="4" y="0"/>
                </a:moveTo>
                <a:lnTo>
                  <a:pt x="0" y="0"/>
                </a:lnTo>
                <a:lnTo>
                  <a:pt x="0" y="4"/>
                </a:lnTo>
                <a:lnTo>
                  <a:pt x="0" y="80"/>
                </a:lnTo>
                <a:lnTo>
                  <a:pt x="0" y="84"/>
                </a:lnTo>
                <a:lnTo>
                  <a:pt x="4" y="84"/>
                </a:lnTo>
                <a:lnTo>
                  <a:pt x="164" y="84"/>
                </a:lnTo>
                <a:lnTo>
                  <a:pt x="168" y="84"/>
                </a:lnTo>
                <a:lnTo>
                  <a:pt x="168" y="80"/>
                </a:lnTo>
                <a:lnTo>
                  <a:pt x="168" y="4"/>
                </a:lnTo>
                <a:lnTo>
                  <a:pt x="168" y="0"/>
                </a:lnTo>
                <a:lnTo>
                  <a:pt x="164" y="0"/>
                </a:lnTo>
                <a:lnTo>
                  <a:pt x="4" y="0"/>
                </a:lnTo>
                <a:lnTo>
                  <a:pt x="4" y="0"/>
                </a:lnTo>
                <a:close/>
                <a:moveTo>
                  <a:pt x="160" y="28"/>
                </a:moveTo>
                <a:lnTo>
                  <a:pt x="160" y="28"/>
                </a:lnTo>
                <a:lnTo>
                  <a:pt x="154" y="26"/>
                </a:lnTo>
                <a:lnTo>
                  <a:pt x="148" y="20"/>
                </a:lnTo>
                <a:lnTo>
                  <a:pt x="144" y="14"/>
                </a:lnTo>
                <a:lnTo>
                  <a:pt x="142" y="8"/>
                </a:lnTo>
                <a:lnTo>
                  <a:pt x="26" y="8"/>
                </a:lnTo>
                <a:lnTo>
                  <a:pt x="26" y="8"/>
                </a:lnTo>
                <a:lnTo>
                  <a:pt x="24" y="14"/>
                </a:lnTo>
                <a:lnTo>
                  <a:pt x="20" y="20"/>
                </a:lnTo>
                <a:lnTo>
                  <a:pt x="14" y="26"/>
                </a:lnTo>
                <a:lnTo>
                  <a:pt x="8" y="28"/>
                </a:lnTo>
                <a:lnTo>
                  <a:pt x="8" y="56"/>
                </a:lnTo>
                <a:lnTo>
                  <a:pt x="8" y="56"/>
                </a:lnTo>
                <a:lnTo>
                  <a:pt x="14" y="58"/>
                </a:lnTo>
                <a:lnTo>
                  <a:pt x="20" y="62"/>
                </a:lnTo>
                <a:lnTo>
                  <a:pt x="24" y="68"/>
                </a:lnTo>
                <a:lnTo>
                  <a:pt x="26" y="74"/>
                </a:lnTo>
                <a:lnTo>
                  <a:pt x="142" y="74"/>
                </a:lnTo>
                <a:lnTo>
                  <a:pt x="142" y="74"/>
                </a:lnTo>
                <a:lnTo>
                  <a:pt x="144" y="68"/>
                </a:lnTo>
                <a:lnTo>
                  <a:pt x="148" y="62"/>
                </a:lnTo>
                <a:lnTo>
                  <a:pt x="154" y="58"/>
                </a:lnTo>
                <a:lnTo>
                  <a:pt x="160" y="56"/>
                </a:lnTo>
                <a:lnTo>
                  <a:pt x="160" y="28"/>
                </a:lnTo>
                <a:lnTo>
                  <a:pt x="160" y="28"/>
                </a:lnTo>
                <a:close/>
                <a:moveTo>
                  <a:pt x="112" y="14"/>
                </a:moveTo>
                <a:lnTo>
                  <a:pt x="90" y="14"/>
                </a:lnTo>
                <a:lnTo>
                  <a:pt x="90" y="18"/>
                </a:lnTo>
                <a:lnTo>
                  <a:pt x="90" y="18"/>
                </a:lnTo>
                <a:lnTo>
                  <a:pt x="94" y="18"/>
                </a:lnTo>
                <a:lnTo>
                  <a:pt x="98" y="20"/>
                </a:lnTo>
                <a:lnTo>
                  <a:pt x="98" y="20"/>
                </a:lnTo>
                <a:lnTo>
                  <a:pt x="100" y="24"/>
                </a:lnTo>
                <a:lnTo>
                  <a:pt x="100" y="30"/>
                </a:lnTo>
                <a:lnTo>
                  <a:pt x="100" y="30"/>
                </a:lnTo>
                <a:lnTo>
                  <a:pt x="100" y="32"/>
                </a:lnTo>
                <a:lnTo>
                  <a:pt x="88" y="32"/>
                </a:lnTo>
                <a:lnTo>
                  <a:pt x="88" y="30"/>
                </a:lnTo>
                <a:lnTo>
                  <a:pt x="88" y="30"/>
                </a:lnTo>
                <a:lnTo>
                  <a:pt x="88" y="26"/>
                </a:lnTo>
                <a:lnTo>
                  <a:pt x="88" y="26"/>
                </a:lnTo>
                <a:lnTo>
                  <a:pt x="86" y="24"/>
                </a:lnTo>
                <a:lnTo>
                  <a:pt x="86" y="24"/>
                </a:lnTo>
                <a:lnTo>
                  <a:pt x="84" y="26"/>
                </a:lnTo>
                <a:lnTo>
                  <a:pt x="84" y="26"/>
                </a:lnTo>
                <a:lnTo>
                  <a:pt x="84" y="28"/>
                </a:lnTo>
                <a:lnTo>
                  <a:pt x="84" y="28"/>
                </a:lnTo>
                <a:lnTo>
                  <a:pt x="84" y="32"/>
                </a:lnTo>
                <a:lnTo>
                  <a:pt x="84" y="32"/>
                </a:lnTo>
                <a:lnTo>
                  <a:pt x="92" y="36"/>
                </a:lnTo>
                <a:lnTo>
                  <a:pt x="92" y="36"/>
                </a:lnTo>
                <a:lnTo>
                  <a:pt x="98" y="40"/>
                </a:lnTo>
                <a:lnTo>
                  <a:pt x="98" y="40"/>
                </a:lnTo>
                <a:lnTo>
                  <a:pt x="100" y="46"/>
                </a:lnTo>
                <a:lnTo>
                  <a:pt x="100" y="46"/>
                </a:lnTo>
                <a:lnTo>
                  <a:pt x="102" y="52"/>
                </a:lnTo>
                <a:lnTo>
                  <a:pt x="102" y="52"/>
                </a:lnTo>
                <a:lnTo>
                  <a:pt x="102" y="58"/>
                </a:lnTo>
                <a:lnTo>
                  <a:pt x="98" y="62"/>
                </a:lnTo>
                <a:lnTo>
                  <a:pt x="98" y="62"/>
                </a:lnTo>
                <a:lnTo>
                  <a:pt x="94" y="66"/>
                </a:lnTo>
                <a:lnTo>
                  <a:pt x="90" y="66"/>
                </a:lnTo>
                <a:lnTo>
                  <a:pt x="90" y="70"/>
                </a:lnTo>
                <a:lnTo>
                  <a:pt x="110" y="70"/>
                </a:lnTo>
                <a:lnTo>
                  <a:pt x="110" y="70"/>
                </a:lnTo>
                <a:lnTo>
                  <a:pt x="116" y="56"/>
                </a:lnTo>
                <a:lnTo>
                  <a:pt x="118" y="48"/>
                </a:lnTo>
                <a:lnTo>
                  <a:pt x="118" y="40"/>
                </a:lnTo>
                <a:lnTo>
                  <a:pt x="118" y="40"/>
                </a:lnTo>
                <a:lnTo>
                  <a:pt x="116" y="26"/>
                </a:lnTo>
                <a:lnTo>
                  <a:pt x="112" y="14"/>
                </a:lnTo>
                <a:lnTo>
                  <a:pt x="112" y="14"/>
                </a:lnTo>
                <a:close/>
                <a:moveTo>
                  <a:pt x="84" y="70"/>
                </a:moveTo>
                <a:lnTo>
                  <a:pt x="84" y="66"/>
                </a:lnTo>
                <a:lnTo>
                  <a:pt x="84" y="66"/>
                </a:lnTo>
                <a:lnTo>
                  <a:pt x="80" y="66"/>
                </a:lnTo>
                <a:lnTo>
                  <a:pt x="76" y="62"/>
                </a:lnTo>
                <a:lnTo>
                  <a:pt x="76" y="62"/>
                </a:lnTo>
                <a:lnTo>
                  <a:pt x="72" y="58"/>
                </a:lnTo>
                <a:lnTo>
                  <a:pt x="72" y="52"/>
                </a:lnTo>
                <a:lnTo>
                  <a:pt x="72" y="50"/>
                </a:lnTo>
                <a:lnTo>
                  <a:pt x="84" y="50"/>
                </a:lnTo>
                <a:lnTo>
                  <a:pt x="84" y="52"/>
                </a:lnTo>
                <a:lnTo>
                  <a:pt x="84" y="52"/>
                </a:lnTo>
                <a:lnTo>
                  <a:pt x="84" y="58"/>
                </a:lnTo>
                <a:lnTo>
                  <a:pt x="84" y="58"/>
                </a:lnTo>
                <a:lnTo>
                  <a:pt x="86" y="60"/>
                </a:lnTo>
                <a:lnTo>
                  <a:pt x="86" y="60"/>
                </a:lnTo>
                <a:lnTo>
                  <a:pt x="88" y="58"/>
                </a:lnTo>
                <a:lnTo>
                  <a:pt x="88" y="58"/>
                </a:lnTo>
                <a:lnTo>
                  <a:pt x="88" y="56"/>
                </a:lnTo>
                <a:lnTo>
                  <a:pt x="88" y="56"/>
                </a:lnTo>
                <a:lnTo>
                  <a:pt x="88" y="50"/>
                </a:lnTo>
                <a:lnTo>
                  <a:pt x="88" y="50"/>
                </a:lnTo>
                <a:lnTo>
                  <a:pt x="84" y="46"/>
                </a:lnTo>
                <a:lnTo>
                  <a:pt x="84" y="46"/>
                </a:lnTo>
                <a:lnTo>
                  <a:pt x="76" y="42"/>
                </a:lnTo>
                <a:lnTo>
                  <a:pt x="76" y="42"/>
                </a:lnTo>
                <a:lnTo>
                  <a:pt x="72" y="36"/>
                </a:lnTo>
                <a:lnTo>
                  <a:pt x="72" y="36"/>
                </a:lnTo>
                <a:lnTo>
                  <a:pt x="72" y="30"/>
                </a:lnTo>
                <a:lnTo>
                  <a:pt x="72" y="30"/>
                </a:lnTo>
                <a:lnTo>
                  <a:pt x="72" y="24"/>
                </a:lnTo>
                <a:lnTo>
                  <a:pt x="74" y="20"/>
                </a:lnTo>
                <a:lnTo>
                  <a:pt x="74" y="20"/>
                </a:lnTo>
                <a:lnTo>
                  <a:pt x="78" y="18"/>
                </a:lnTo>
                <a:lnTo>
                  <a:pt x="84" y="18"/>
                </a:lnTo>
                <a:lnTo>
                  <a:pt x="84" y="14"/>
                </a:lnTo>
                <a:lnTo>
                  <a:pt x="60" y="14"/>
                </a:lnTo>
                <a:lnTo>
                  <a:pt x="60" y="14"/>
                </a:lnTo>
                <a:lnTo>
                  <a:pt x="56" y="26"/>
                </a:lnTo>
                <a:lnTo>
                  <a:pt x="54" y="40"/>
                </a:lnTo>
                <a:lnTo>
                  <a:pt x="54" y="40"/>
                </a:lnTo>
                <a:lnTo>
                  <a:pt x="54" y="48"/>
                </a:lnTo>
                <a:lnTo>
                  <a:pt x="56" y="56"/>
                </a:lnTo>
                <a:lnTo>
                  <a:pt x="62" y="70"/>
                </a:lnTo>
                <a:lnTo>
                  <a:pt x="84" y="70"/>
                </a:lnTo>
                <a:lnTo>
                  <a:pt x="84" y="70"/>
                </a:lnTo>
                <a:close/>
                <a:moveTo>
                  <a:pt x="130" y="90"/>
                </a:moveTo>
                <a:lnTo>
                  <a:pt x="108" y="90"/>
                </a:lnTo>
                <a:lnTo>
                  <a:pt x="108" y="92"/>
                </a:lnTo>
                <a:lnTo>
                  <a:pt x="128" y="92"/>
                </a:lnTo>
                <a:lnTo>
                  <a:pt x="128" y="92"/>
                </a:lnTo>
                <a:lnTo>
                  <a:pt x="130" y="90"/>
                </a:lnTo>
                <a:lnTo>
                  <a:pt x="130" y="90"/>
                </a:lnTo>
                <a:close/>
                <a:moveTo>
                  <a:pt x="102" y="92"/>
                </a:moveTo>
                <a:lnTo>
                  <a:pt x="102" y="90"/>
                </a:lnTo>
                <a:lnTo>
                  <a:pt x="80" y="90"/>
                </a:lnTo>
                <a:lnTo>
                  <a:pt x="80" y="90"/>
                </a:lnTo>
                <a:lnTo>
                  <a:pt x="82" y="92"/>
                </a:lnTo>
                <a:lnTo>
                  <a:pt x="102" y="92"/>
                </a:lnTo>
                <a:close/>
              </a:path>
            </a:pathLst>
          </a:custGeom>
          <a:solidFill>
            <a:srgbClr val="FF7F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39">
            <a:extLst>
              <a:ext uri="{FF2B5EF4-FFF2-40B4-BE49-F238E27FC236}">
                <a16:creationId xmlns:a16="http://schemas.microsoft.com/office/drawing/2014/main" id="{B60A8D1B-5279-4939-B635-1758AE0C350B}"/>
              </a:ext>
            </a:extLst>
          </p:cNvPr>
          <p:cNvSpPr>
            <a:spLocks noEditPoints="1"/>
          </p:cNvSpPr>
          <p:nvPr/>
        </p:nvSpPr>
        <p:spPr bwMode="auto">
          <a:xfrm>
            <a:off x="9947123" y="4796207"/>
            <a:ext cx="1440000" cy="1080000"/>
          </a:xfrm>
          <a:custGeom>
            <a:avLst/>
            <a:gdLst>
              <a:gd name="T0" fmla="*/ 126 w 188"/>
              <a:gd name="T1" fmla="*/ 32 h 168"/>
              <a:gd name="T2" fmla="*/ 126 w 188"/>
              <a:gd name="T3" fmla="*/ 0 h 168"/>
              <a:gd name="T4" fmla="*/ 170 w 188"/>
              <a:gd name="T5" fmla="*/ 78 h 168"/>
              <a:gd name="T6" fmla="*/ 166 w 188"/>
              <a:gd name="T7" fmla="*/ 124 h 168"/>
              <a:gd name="T8" fmla="*/ 170 w 188"/>
              <a:gd name="T9" fmla="*/ 130 h 168"/>
              <a:gd name="T10" fmla="*/ 180 w 188"/>
              <a:gd name="T11" fmla="*/ 148 h 168"/>
              <a:gd name="T12" fmla="*/ 188 w 188"/>
              <a:gd name="T13" fmla="*/ 168 h 168"/>
              <a:gd name="T14" fmla="*/ 0 w 188"/>
              <a:gd name="T15" fmla="*/ 148 h 168"/>
              <a:gd name="T16" fmla="*/ 2 w 188"/>
              <a:gd name="T17" fmla="*/ 130 h 168"/>
              <a:gd name="T18" fmla="*/ 16 w 188"/>
              <a:gd name="T19" fmla="*/ 104 h 168"/>
              <a:gd name="T20" fmla="*/ 12 w 188"/>
              <a:gd name="T21" fmla="*/ 102 h 168"/>
              <a:gd name="T22" fmla="*/ 8 w 188"/>
              <a:gd name="T23" fmla="*/ 90 h 168"/>
              <a:gd name="T24" fmla="*/ 12 w 188"/>
              <a:gd name="T25" fmla="*/ 80 h 168"/>
              <a:gd name="T26" fmla="*/ 14 w 188"/>
              <a:gd name="T27" fmla="*/ 78 h 168"/>
              <a:gd name="T28" fmla="*/ 36 w 188"/>
              <a:gd name="T29" fmla="*/ 130 h 168"/>
              <a:gd name="T30" fmla="*/ 66 w 188"/>
              <a:gd name="T31" fmla="*/ 148 h 168"/>
              <a:gd name="T32" fmla="*/ 74 w 188"/>
              <a:gd name="T33" fmla="*/ 84 h 168"/>
              <a:gd name="T34" fmla="*/ 24 w 188"/>
              <a:gd name="T35" fmla="*/ 104 h 168"/>
              <a:gd name="T36" fmla="*/ 24 w 188"/>
              <a:gd name="T37" fmla="*/ 130 h 168"/>
              <a:gd name="T38" fmla="*/ 160 w 188"/>
              <a:gd name="T39" fmla="*/ 84 h 168"/>
              <a:gd name="T40" fmla="*/ 138 w 188"/>
              <a:gd name="T41" fmla="*/ 58 h 168"/>
              <a:gd name="T42" fmla="*/ 110 w 188"/>
              <a:gd name="T43" fmla="*/ 72 h 168"/>
              <a:gd name="T44" fmla="*/ 114 w 188"/>
              <a:gd name="T45" fmla="*/ 78 h 168"/>
              <a:gd name="T46" fmla="*/ 124 w 188"/>
              <a:gd name="T47" fmla="*/ 148 h 168"/>
              <a:gd name="T48" fmla="*/ 146 w 188"/>
              <a:gd name="T49" fmla="*/ 130 h 168"/>
              <a:gd name="T50" fmla="*/ 154 w 188"/>
              <a:gd name="T51" fmla="*/ 124 h 168"/>
              <a:gd name="T52" fmla="*/ 160 w 188"/>
              <a:gd name="T53" fmla="*/ 84 h 168"/>
              <a:gd name="T54" fmla="*/ 106 w 188"/>
              <a:gd name="T55" fmla="*/ 86 h 168"/>
              <a:gd name="T56" fmla="*/ 106 w 188"/>
              <a:gd name="T57" fmla="*/ 98 h 168"/>
              <a:gd name="T58" fmla="*/ 106 w 188"/>
              <a:gd name="T59" fmla="*/ 86 h 168"/>
              <a:gd name="T60" fmla="*/ 90 w 188"/>
              <a:gd name="T61" fmla="*/ 124 h 168"/>
              <a:gd name="T62" fmla="*/ 108 w 188"/>
              <a:gd name="T63" fmla="*/ 110 h 168"/>
              <a:gd name="T64" fmla="*/ 112 w 188"/>
              <a:gd name="T65" fmla="*/ 134 h 168"/>
              <a:gd name="T66" fmla="*/ 76 w 188"/>
              <a:gd name="T67" fmla="*/ 144 h 168"/>
              <a:gd name="T68" fmla="*/ 112 w 188"/>
              <a:gd name="T69" fmla="*/ 134 h 168"/>
              <a:gd name="T70" fmla="*/ 80 w 188"/>
              <a:gd name="T71" fmla="*/ 120 h 168"/>
              <a:gd name="T72" fmla="*/ 80 w 188"/>
              <a:gd name="T73" fmla="*/ 108 h 168"/>
              <a:gd name="T74" fmla="*/ 80 w 188"/>
              <a:gd name="T75" fmla="*/ 120 h 168"/>
              <a:gd name="T76" fmla="*/ 96 w 188"/>
              <a:gd name="T77" fmla="*/ 82 h 168"/>
              <a:gd name="T78" fmla="*/ 82 w 188"/>
              <a:gd name="T79" fmla="*/ 94 h 168"/>
              <a:gd name="T80" fmla="*/ 92 w 188"/>
              <a:gd name="T81" fmla="*/ 58 h 168"/>
              <a:gd name="T82" fmla="*/ 88 w 188"/>
              <a:gd name="T83" fmla="*/ 60 h 168"/>
              <a:gd name="T84" fmla="*/ 86 w 188"/>
              <a:gd name="T85" fmla="*/ 64 h 168"/>
              <a:gd name="T86" fmla="*/ 92 w 188"/>
              <a:gd name="T87" fmla="*/ 70 h 168"/>
              <a:gd name="T88" fmla="*/ 94 w 188"/>
              <a:gd name="T89" fmla="*/ 68 h 168"/>
              <a:gd name="T90" fmla="*/ 96 w 188"/>
              <a:gd name="T91" fmla="*/ 64 h 168"/>
              <a:gd name="T92" fmla="*/ 92 w 188"/>
              <a:gd name="T93" fmla="*/ 5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8" h="168">
                <a:moveTo>
                  <a:pt x="14" y="78"/>
                </a:moveTo>
                <a:lnTo>
                  <a:pt x="126" y="32"/>
                </a:lnTo>
                <a:lnTo>
                  <a:pt x="116" y="16"/>
                </a:lnTo>
                <a:lnTo>
                  <a:pt x="126" y="0"/>
                </a:lnTo>
                <a:lnTo>
                  <a:pt x="158" y="10"/>
                </a:lnTo>
                <a:lnTo>
                  <a:pt x="170" y="78"/>
                </a:lnTo>
                <a:lnTo>
                  <a:pt x="166" y="80"/>
                </a:lnTo>
                <a:lnTo>
                  <a:pt x="166" y="124"/>
                </a:lnTo>
                <a:lnTo>
                  <a:pt x="170" y="124"/>
                </a:lnTo>
                <a:lnTo>
                  <a:pt x="170" y="130"/>
                </a:lnTo>
                <a:lnTo>
                  <a:pt x="180" y="130"/>
                </a:lnTo>
                <a:lnTo>
                  <a:pt x="180" y="148"/>
                </a:lnTo>
                <a:lnTo>
                  <a:pt x="188" y="148"/>
                </a:lnTo>
                <a:lnTo>
                  <a:pt x="188" y="168"/>
                </a:lnTo>
                <a:lnTo>
                  <a:pt x="0" y="168"/>
                </a:lnTo>
                <a:lnTo>
                  <a:pt x="0" y="148"/>
                </a:lnTo>
                <a:lnTo>
                  <a:pt x="2" y="148"/>
                </a:lnTo>
                <a:lnTo>
                  <a:pt x="2" y="130"/>
                </a:lnTo>
                <a:lnTo>
                  <a:pt x="16" y="130"/>
                </a:lnTo>
                <a:lnTo>
                  <a:pt x="16" y="104"/>
                </a:lnTo>
                <a:lnTo>
                  <a:pt x="16" y="104"/>
                </a:lnTo>
                <a:lnTo>
                  <a:pt x="12" y="102"/>
                </a:lnTo>
                <a:lnTo>
                  <a:pt x="10" y="98"/>
                </a:lnTo>
                <a:lnTo>
                  <a:pt x="8" y="90"/>
                </a:lnTo>
                <a:lnTo>
                  <a:pt x="10" y="82"/>
                </a:lnTo>
                <a:lnTo>
                  <a:pt x="12" y="80"/>
                </a:lnTo>
                <a:lnTo>
                  <a:pt x="14" y="78"/>
                </a:lnTo>
                <a:lnTo>
                  <a:pt x="14" y="78"/>
                </a:lnTo>
                <a:close/>
                <a:moveTo>
                  <a:pt x="24" y="130"/>
                </a:moveTo>
                <a:lnTo>
                  <a:pt x="36" y="130"/>
                </a:lnTo>
                <a:lnTo>
                  <a:pt x="36" y="148"/>
                </a:lnTo>
                <a:lnTo>
                  <a:pt x="66" y="148"/>
                </a:lnTo>
                <a:lnTo>
                  <a:pt x="66" y="148"/>
                </a:lnTo>
                <a:lnTo>
                  <a:pt x="74" y="84"/>
                </a:lnTo>
                <a:lnTo>
                  <a:pt x="24" y="104"/>
                </a:lnTo>
                <a:lnTo>
                  <a:pt x="24" y="104"/>
                </a:lnTo>
                <a:lnTo>
                  <a:pt x="24" y="104"/>
                </a:lnTo>
                <a:lnTo>
                  <a:pt x="24" y="130"/>
                </a:lnTo>
                <a:lnTo>
                  <a:pt x="24" y="130"/>
                </a:lnTo>
                <a:close/>
                <a:moveTo>
                  <a:pt x="160" y="84"/>
                </a:moveTo>
                <a:lnTo>
                  <a:pt x="154" y="86"/>
                </a:lnTo>
                <a:lnTo>
                  <a:pt x="138" y="58"/>
                </a:lnTo>
                <a:lnTo>
                  <a:pt x="100" y="72"/>
                </a:lnTo>
                <a:lnTo>
                  <a:pt x="110" y="72"/>
                </a:lnTo>
                <a:lnTo>
                  <a:pt x="114" y="72"/>
                </a:lnTo>
                <a:lnTo>
                  <a:pt x="114" y="78"/>
                </a:lnTo>
                <a:lnTo>
                  <a:pt x="124" y="148"/>
                </a:lnTo>
                <a:lnTo>
                  <a:pt x="124" y="148"/>
                </a:lnTo>
                <a:lnTo>
                  <a:pt x="146" y="148"/>
                </a:lnTo>
                <a:lnTo>
                  <a:pt x="146" y="130"/>
                </a:lnTo>
                <a:lnTo>
                  <a:pt x="154" y="130"/>
                </a:lnTo>
                <a:lnTo>
                  <a:pt x="154" y="124"/>
                </a:lnTo>
                <a:lnTo>
                  <a:pt x="160" y="124"/>
                </a:lnTo>
                <a:lnTo>
                  <a:pt x="160" y="84"/>
                </a:lnTo>
                <a:lnTo>
                  <a:pt x="160" y="84"/>
                </a:lnTo>
                <a:close/>
                <a:moveTo>
                  <a:pt x="106" y="86"/>
                </a:moveTo>
                <a:lnTo>
                  <a:pt x="94" y="98"/>
                </a:lnTo>
                <a:lnTo>
                  <a:pt x="106" y="98"/>
                </a:lnTo>
                <a:lnTo>
                  <a:pt x="106" y="86"/>
                </a:lnTo>
                <a:lnTo>
                  <a:pt x="106" y="86"/>
                </a:lnTo>
                <a:close/>
                <a:moveTo>
                  <a:pt x="108" y="110"/>
                </a:moveTo>
                <a:lnTo>
                  <a:pt x="90" y="124"/>
                </a:lnTo>
                <a:lnTo>
                  <a:pt x="110" y="124"/>
                </a:lnTo>
                <a:lnTo>
                  <a:pt x="108" y="110"/>
                </a:lnTo>
                <a:lnTo>
                  <a:pt x="108" y="110"/>
                </a:lnTo>
                <a:close/>
                <a:moveTo>
                  <a:pt x="112" y="134"/>
                </a:moveTo>
                <a:lnTo>
                  <a:pt x="78" y="134"/>
                </a:lnTo>
                <a:lnTo>
                  <a:pt x="76" y="144"/>
                </a:lnTo>
                <a:lnTo>
                  <a:pt x="114" y="144"/>
                </a:lnTo>
                <a:lnTo>
                  <a:pt x="112" y="134"/>
                </a:lnTo>
                <a:lnTo>
                  <a:pt x="112" y="134"/>
                </a:lnTo>
                <a:close/>
                <a:moveTo>
                  <a:pt x="80" y="120"/>
                </a:moveTo>
                <a:lnTo>
                  <a:pt x="96" y="108"/>
                </a:lnTo>
                <a:lnTo>
                  <a:pt x="80" y="108"/>
                </a:lnTo>
                <a:lnTo>
                  <a:pt x="80" y="120"/>
                </a:lnTo>
                <a:lnTo>
                  <a:pt x="80" y="120"/>
                </a:lnTo>
                <a:close/>
                <a:moveTo>
                  <a:pt x="82" y="94"/>
                </a:moveTo>
                <a:lnTo>
                  <a:pt x="96" y="82"/>
                </a:lnTo>
                <a:lnTo>
                  <a:pt x="84" y="82"/>
                </a:lnTo>
                <a:lnTo>
                  <a:pt x="82" y="94"/>
                </a:lnTo>
                <a:lnTo>
                  <a:pt x="82" y="94"/>
                </a:lnTo>
                <a:close/>
                <a:moveTo>
                  <a:pt x="92" y="58"/>
                </a:moveTo>
                <a:lnTo>
                  <a:pt x="92" y="58"/>
                </a:lnTo>
                <a:lnTo>
                  <a:pt x="88" y="60"/>
                </a:lnTo>
                <a:lnTo>
                  <a:pt x="86" y="64"/>
                </a:lnTo>
                <a:lnTo>
                  <a:pt x="86" y="64"/>
                </a:lnTo>
                <a:lnTo>
                  <a:pt x="88" y="68"/>
                </a:lnTo>
                <a:lnTo>
                  <a:pt x="92" y="70"/>
                </a:lnTo>
                <a:lnTo>
                  <a:pt x="92" y="70"/>
                </a:lnTo>
                <a:lnTo>
                  <a:pt x="94" y="68"/>
                </a:lnTo>
                <a:lnTo>
                  <a:pt x="96" y="64"/>
                </a:lnTo>
                <a:lnTo>
                  <a:pt x="96" y="64"/>
                </a:lnTo>
                <a:lnTo>
                  <a:pt x="94" y="60"/>
                </a:lnTo>
                <a:lnTo>
                  <a:pt x="92" y="58"/>
                </a:lnTo>
                <a:lnTo>
                  <a:pt x="92" y="5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8" name="组合 4">
            <a:extLst>
              <a:ext uri="{FF2B5EF4-FFF2-40B4-BE49-F238E27FC236}">
                <a16:creationId xmlns:a16="http://schemas.microsoft.com/office/drawing/2014/main" id="{A037CEE9-6826-4AEC-9463-CB19631EE311}"/>
              </a:ext>
            </a:extLst>
          </p:cNvPr>
          <p:cNvGrpSpPr/>
          <p:nvPr/>
        </p:nvGrpSpPr>
        <p:grpSpPr>
          <a:xfrm>
            <a:off x="204395" y="361651"/>
            <a:ext cx="823389" cy="1127994"/>
            <a:chOff x="926571" y="692282"/>
            <a:chExt cx="3792028" cy="5194849"/>
          </a:xfrm>
          <a:noFill/>
        </p:grpSpPr>
        <p:sp>
          <p:nvSpPr>
            <p:cNvPr id="49" name="等腰三角形 5">
              <a:extLst>
                <a:ext uri="{FF2B5EF4-FFF2-40B4-BE49-F238E27FC236}">
                  <a16:creationId xmlns:a16="http://schemas.microsoft.com/office/drawing/2014/main" id="{53B33EB5-B07D-47C4-B3DC-5B941C0E260D}"/>
                </a:ext>
              </a:extLst>
            </p:cNvPr>
            <p:cNvSpPr/>
            <p:nvPr/>
          </p:nvSpPr>
          <p:spPr>
            <a:xfrm rot="9010236">
              <a:off x="926571" y="33755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0" name="等腰三角形 6">
              <a:extLst>
                <a:ext uri="{FF2B5EF4-FFF2-40B4-BE49-F238E27FC236}">
                  <a16:creationId xmlns:a16="http://schemas.microsoft.com/office/drawing/2014/main" id="{92226B6D-2E79-4491-B41A-C70805F96CE8}"/>
                </a:ext>
              </a:extLst>
            </p:cNvPr>
            <p:cNvSpPr/>
            <p:nvPr/>
          </p:nvSpPr>
          <p:spPr>
            <a:xfrm rot="5400000">
              <a:off x="2480991" y="141893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1" name="等腰三角形 7">
              <a:extLst>
                <a:ext uri="{FF2B5EF4-FFF2-40B4-BE49-F238E27FC236}">
                  <a16:creationId xmlns:a16="http://schemas.microsoft.com/office/drawing/2014/main" id="{96B11580-2440-4E31-9143-0CEEB1CEEEEC}"/>
                </a:ext>
              </a:extLst>
            </p:cNvPr>
            <p:cNvSpPr/>
            <p:nvPr/>
          </p:nvSpPr>
          <p:spPr>
            <a:xfrm rot="5400000">
              <a:off x="1361567" y="32952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2" name="等腰三角形 8">
              <a:extLst>
                <a:ext uri="{FF2B5EF4-FFF2-40B4-BE49-F238E27FC236}">
                  <a16:creationId xmlns:a16="http://schemas.microsoft.com/office/drawing/2014/main" id="{FF87B4AD-0E8D-430F-9F0A-F49699D1E429}"/>
                </a:ext>
              </a:extLst>
            </p:cNvPr>
            <p:cNvSpPr/>
            <p:nvPr/>
          </p:nvSpPr>
          <p:spPr>
            <a:xfrm rot="5400000">
              <a:off x="1362608" y="263882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 name="等腰三角形 9">
              <a:extLst>
                <a:ext uri="{FF2B5EF4-FFF2-40B4-BE49-F238E27FC236}">
                  <a16:creationId xmlns:a16="http://schemas.microsoft.com/office/drawing/2014/main" id="{1FA6EBF2-341E-4873-9D14-BB26E911E2A5}"/>
                </a:ext>
              </a:extLst>
            </p:cNvPr>
            <p:cNvSpPr/>
            <p:nvPr/>
          </p:nvSpPr>
          <p:spPr>
            <a:xfrm rot="9010236">
              <a:off x="1522702" y="303991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4" name="等腰三角形 10">
              <a:extLst>
                <a:ext uri="{FF2B5EF4-FFF2-40B4-BE49-F238E27FC236}">
                  <a16:creationId xmlns:a16="http://schemas.microsoft.com/office/drawing/2014/main" id="{CB3704F9-E298-48C6-A1B5-2BA24BF67B67}"/>
                </a:ext>
              </a:extLst>
            </p:cNvPr>
            <p:cNvSpPr/>
            <p:nvPr/>
          </p:nvSpPr>
          <p:spPr>
            <a:xfrm rot="9010236">
              <a:off x="2044010" y="33572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5" name="等腰三角形 11">
              <a:extLst>
                <a:ext uri="{FF2B5EF4-FFF2-40B4-BE49-F238E27FC236}">
                  <a16:creationId xmlns:a16="http://schemas.microsoft.com/office/drawing/2014/main" id="{F977E8E8-CA7B-45B8-A96E-CFC0454840BF}"/>
                </a:ext>
              </a:extLst>
            </p:cNvPr>
            <p:cNvSpPr/>
            <p:nvPr/>
          </p:nvSpPr>
          <p:spPr>
            <a:xfrm rot="5591464">
              <a:off x="2434095" y="3930499"/>
              <a:ext cx="595411"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6" name="等腰三角形 12">
              <a:extLst>
                <a:ext uri="{FF2B5EF4-FFF2-40B4-BE49-F238E27FC236}">
                  <a16:creationId xmlns:a16="http://schemas.microsoft.com/office/drawing/2014/main" id="{6B6BED50-04DE-4440-8100-EC071991AB6A}"/>
                </a:ext>
              </a:extLst>
            </p:cNvPr>
            <p:cNvSpPr/>
            <p:nvPr/>
          </p:nvSpPr>
          <p:spPr>
            <a:xfrm rot="9010236">
              <a:off x="2604273" y="3659030"/>
              <a:ext cx="572130" cy="534633"/>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7" name="等腰三角形 13">
              <a:extLst>
                <a:ext uri="{FF2B5EF4-FFF2-40B4-BE49-F238E27FC236}">
                  <a16:creationId xmlns:a16="http://schemas.microsoft.com/office/drawing/2014/main" id="{CFC30A29-FE25-462F-97FA-4073C67838BB}"/>
                </a:ext>
              </a:extLst>
            </p:cNvPr>
            <p:cNvSpPr/>
            <p:nvPr/>
          </p:nvSpPr>
          <p:spPr>
            <a:xfrm rot="5400000">
              <a:off x="3025894" y="357391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 name="等腰三角形 14">
              <a:extLst>
                <a:ext uri="{FF2B5EF4-FFF2-40B4-BE49-F238E27FC236}">
                  <a16:creationId xmlns:a16="http://schemas.microsoft.com/office/drawing/2014/main" id="{B03DCFCC-55B1-43D7-A198-67F5401284BA}"/>
                </a:ext>
              </a:extLst>
            </p:cNvPr>
            <p:cNvSpPr/>
            <p:nvPr/>
          </p:nvSpPr>
          <p:spPr>
            <a:xfrm rot="9010236">
              <a:off x="3163654" y="399791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1" name="等腰三角形 15">
              <a:extLst>
                <a:ext uri="{FF2B5EF4-FFF2-40B4-BE49-F238E27FC236}">
                  <a16:creationId xmlns:a16="http://schemas.microsoft.com/office/drawing/2014/main" id="{33A538DE-4E2A-477B-A950-3B410FDC8924}"/>
                </a:ext>
              </a:extLst>
            </p:cNvPr>
            <p:cNvSpPr/>
            <p:nvPr/>
          </p:nvSpPr>
          <p:spPr>
            <a:xfrm rot="5400000">
              <a:off x="2449679" y="7214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 name="等腰三角形 16">
              <a:extLst>
                <a:ext uri="{FF2B5EF4-FFF2-40B4-BE49-F238E27FC236}">
                  <a16:creationId xmlns:a16="http://schemas.microsoft.com/office/drawing/2014/main" id="{0E493399-D1AB-4B9B-B8B7-7ED3EDDCB92F}"/>
                </a:ext>
              </a:extLst>
            </p:cNvPr>
            <p:cNvSpPr/>
            <p:nvPr/>
          </p:nvSpPr>
          <p:spPr>
            <a:xfrm rot="9010236">
              <a:off x="2609473" y="113640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3" name="等腰三角形 17">
              <a:extLst>
                <a:ext uri="{FF2B5EF4-FFF2-40B4-BE49-F238E27FC236}">
                  <a16:creationId xmlns:a16="http://schemas.microsoft.com/office/drawing/2014/main" id="{B4B7B4D7-46B6-4995-895F-C88D3523CEFD}"/>
                </a:ext>
              </a:extLst>
            </p:cNvPr>
            <p:cNvSpPr/>
            <p:nvPr/>
          </p:nvSpPr>
          <p:spPr>
            <a:xfrm rot="5400000">
              <a:off x="3584568" y="38673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 name="等腰三角形 18">
              <a:extLst>
                <a:ext uri="{FF2B5EF4-FFF2-40B4-BE49-F238E27FC236}">
                  <a16:creationId xmlns:a16="http://schemas.microsoft.com/office/drawing/2014/main" id="{FB7D3CCD-F691-4640-A6A7-16836E51251F}"/>
                </a:ext>
              </a:extLst>
            </p:cNvPr>
            <p:cNvSpPr/>
            <p:nvPr/>
          </p:nvSpPr>
          <p:spPr>
            <a:xfrm rot="9010236">
              <a:off x="3746502" y="362142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7" name="等腰三角形 19">
              <a:extLst>
                <a:ext uri="{FF2B5EF4-FFF2-40B4-BE49-F238E27FC236}">
                  <a16:creationId xmlns:a16="http://schemas.microsoft.com/office/drawing/2014/main" id="{C8AB3EB8-9DFB-40E1-BFE3-A01253C218AE}"/>
                </a:ext>
              </a:extLst>
            </p:cNvPr>
            <p:cNvSpPr/>
            <p:nvPr/>
          </p:nvSpPr>
          <p:spPr>
            <a:xfrm rot="9010236">
              <a:off x="1509669" y="23916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8" name="等腰三角形 20">
              <a:extLst>
                <a:ext uri="{FF2B5EF4-FFF2-40B4-BE49-F238E27FC236}">
                  <a16:creationId xmlns:a16="http://schemas.microsoft.com/office/drawing/2014/main" id="{D745ADD3-C9D8-4695-B74C-2F102FDC3422}"/>
                </a:ext>
              </a:extLst>
            </p:cNvPr>
            <p:cNvSpPr/>
            <p:nvPr/>
          </p:nvSpPr>
          <p:spPr>
            <a:xfrm rot="5400000">
              <a:off x="1924938" y="233713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9" name="等腰三角形 21">
              <a:extLst>
                <a:ext uri="{FF2B5EF4-FFF2-40B4-BE49-F238E27FC236}">
                  <a16:creationId xmlns:a16="http://schemas.microsoft.com/office/drawing/2014/main" id="{6D61F0DC-3479-4003-B865-809560B75F13}"/>
                </a:ext>
              </a:extLst>
            </p:cNvPr>
            <p:cNvSpPr/>
            <p:nvPr/>
          </p:nvSpPr>
          <p:spPr>
            <a:xfrm rot="5400000">
              <a:off x="1924938" y="166037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等腰三角形 22">
              <a:extLst>
                <a:ext uri="{FF2B5EF4-FFF2-40B4-BE49-F238E27FC236}">
                  <a16:creationId xmlns:a16="http://schemas.microsoft.com/office/drawing/2014/main" id="{83669CF8-DD9B-4D0F-89E0-9C778088C036}"/>
                </a:ext>
              </a:extLst>
            </p:cNvPr>
            <p:cNvSpPr/>
            <p:nvPr/>
          </p:nvSpPr>
          <p:spPr>
            <a:xfrm rot="9010236">
              <a:off x="2065722" y="20738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1" name="等腰三角形 23">
              <a:extLst>
                <a:ext uri="{FF2B5EF4-FFF2-40B4-BE49-F238E27FC236}">
                  <a16:creationId xmlns:a16="http://schemas.microsoft.com/office/drawing/2014/main" id="{9CB01101-3498-49D5-A947-857598512BCE}"/>
                </a:ext>
              </a:extLst>
            </p:cNvPr>
            <p:cNvSpPr/>
            <p:nvPr/>
          </p:nvSpPr>
          <p:spPr>
            <a:xfrm rot="9010236">
              <a:off x="2073746" y="140786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2" name="等腰三角形 24">
              <a:extLst>
                <a:ext uri="{FF2B5EF4-FFF2-40B4-BE49-F238E27FC236}">
                  <a16:creationId xmlns:a16="http://schemas.microsoft.com/office/drawing/2014/main" id="{D7149094-8645-46CC-AD1D-B442B88D1E43}"/>
                </a:ext>
              </a:extLst>
            </p:cNvPr>
            <p:cNvSpPr/>
            <p:nvPr/>
          </p:nvSpPr>
          <p:spPr>
            <a:xfrm rot="5400000">
              <a:off x="3033073" y="10282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 name="等腰三角形 25">
              <a:extLst>
                <a:ext uri="{FF2B5EF4-FFF2-40B4-BE49-F238E27FC236}">
                  <a16:creationId xmlns:a16="http://schemas.microsoft.com/office/drawing/2014/main" id="{D2C66111-F845-47F8-A43C-0CD31F66E3DF}"/>
                </a:ext>
              </a:extLst>
            </p:cNvPr>
            <p:cNvSpPr/>
            <p:nvPr/>
          </p:nvSpPr>
          <p:spPr>
            <a:xfrm rot="9010236">
              <a:off x="3162544" y="144452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5" name="等腰三角形 26">
              <a:extLst>
                <a:ext uri="{FF2B5EF4-FFF2-40B4-BE49-F238E27FC236}">
                  <a16:creationId xmlns:a16="http://schemas.microsoft.com/office/drawing/2014/main" id="{7E0AADDD-510C-4C01-AEC2-23944601DF59}"/>
                </a:ext>
              </a:extLst>
            </p:cNvPr>
            <p:cNvSpPr/>
            <p:nvPr/>
          </p:nvSpPr>
          <p:spPr>
            <a:xfrm rot="5400000">
              <a:off x="3033073" y="170871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6" name="等腰三角形 27">
              <a:extLst>
                <a:ext uri="{FF2B5EF4-FFF2-40B4-BE49-F238E27FC236}">
                  <a16:creationId xmlns:a16="http://schemas.microsoft.com/office/drawing/2014/main" id="{502A04BF-0852-4758-8369-E37D7978A8A8}"/>
                </a:ext>
              </a:extLst>
            </p:cNvPr>
            <p:cNvSpPr/>
            <p:nvPr/>
          </p:nvSpPr>
          <p:spPr>
            <a:xfrm rot="9010236">
              <a:off x="3162544" y="2110503"/>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7" name="等腰三角形 28">
              <a:extLst>
                <a:ext uri="{FF2B5EF4-FFF2-40B4-BE49-F238E27FC236}">
                  <a16:creationId xmlns:a16="http://schemas.microsoft.com/office/drawing/2014/main" id="{34D5BC93-9F1D-41E6-B421-861E22B113E2}"/>
                </a:ext>
              </a:extLst>
            </p:cNvPr>
            <p:cNvSpPr/>
            <p:nvPr/>
          </p:nvSpPr>
          <p:spPr>
            <a:xfrm rot="5400000">
              <a:off x="3033073" y="23746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8" name="等腰三角形 29">
              <a:extLst>
                <a:ext uri="{FF2B5EF4-FFF2-40B4-BE49-F238E27FC236}">
                  <a16:creationId xmlns:a16="http://schemas.microsoft.com/office/drawing/2014/main" id="{35FFB7EB-700D-4A9A-8828-1DA907087D24}"/>
                </a:ext>
              </a:extLst>
            </p:cNvPr>
            <p:cNvSpPr/>
            <p:nvPr/>
          </p:nvSpPr>
          <p:spPr>
            <a:xfrm rot="9010236">
              <a:off x="3162544" y="27764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9" name="等腰三角形 30">
              <a:extLst>
                <a:ext uri="{FF2B5EF4-FFF2-40B4-BE49-F238E27FC236}">
                  <a16:creationId xmlns:a16="http://schemas.microsoft.com/office/drawing/2014/main" id="{B6B4F22B-6ABA-49BA-9867-1E8E56224D53}"/>
                </a:ext>
              </a:extLst>
            </p:cNvPr>
            <p:cNvSpPr/>
            <p:nvPr/>
          </p:nvSpPr>
          <p:spPr>
            <a:xfrm rot="5400000">
              <a:off x="3033073" y="30017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0" name="等腰三角形 31">
              <a:extLst>
                <a:ext uri="{FF2B5EF4-FFF2-40B4-BE49-F238E27FC236}">
                  <a16:creationId xmlns:a16="http://schemas.microsoft.com/office/drawing/2014/main" id="{30A0BFCB-6AB1-4344-94F1-839C3E962C00}"/>
                </a:ext>
              </a:extLst>
            </p:cNvPr>
            <p:cNvSpPr/>
            <p:nvPr/>
          </p:nvSpPr>
          <p:spPr>
            <a:xfrm rot="9010236">
              <a:off x="3162544" y="340357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1" name="等腰三角形 32">
              <a:extLst>
                <a:ext uri="{FF2B5EF4-FFF2-40B4-BE49-F238E27FC236}">
                  <a16:creationId xmlns:a16="http://schemas.microsoft.com/office/drawing/2014/main" id="{E5E09898-81E1-422F-A335-384F55F9486A}"/>
                </a:ext>
              </a:extLst>
            </p:cNvPr>
            <p:cNvSpPr/>
            <p:nvPr/>
          </p:nvSpPr>
          <p:spPr>
            <a:xfrm rot="5400000">
              <a:off x="3018785" y="423989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 name="等腰三角形 33">
              <a:extLst>
                <a:ext uri="{FF2B5EF4-FFF2-40B4-BE49-F238E27FC236}">
                  <a16:creationId xmlns:a16="http://schemas.microsoft.com/office/drawing/2014/main" id="{ECEFF178-692F-486B-B00B-C3A84144739E}"/>
                </a:ext>
              </a:extLst>
            </p:cNvPr>
            <p:cNvSpPr/>
            <p:nvPr/>
          </p:nvSpPr>
          <p:spPr>
            <a:xfrm rot="9010236">
              <a:off x="3133968" y="4670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3" name="等腰三角形 34">
              <a:extLst>
                <a:ext uri="{FF2B5EF4-FFF2-40B4-BE49-F238E27FC236}">
                  <a16:creationId xmlns:a16="http://schemas.microsoft.com/office/drawing/2014/main" id="{6629FAD7-4C87-4DB3-B8C4-2218B198216C}"/>
                </a:ext>
              </a:extLst>
            </p:cNvPr>
            <p:cNvSpPr/>
            <p:nvPr/>
          </p:nvSpPr>
          <p:spPr>
            <a:xfrm rot="5400000">
              <a:off x="3014898" y="494224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4" name="等腰三角形 35">
              <a:extLst>
                <a:ext uri="{FF2B5EF4-FFF2-40B4-BE49-F238E27FC236}">
                  <a16:creationId xmlns:a16="http://schemas.microsoft.com/office/drawing/2014/main" id="{8577CCFD-21D9-4967-A562-6FBD17E1C786}"/>
                </a:ext>
              </a:extLst>
            </p:cNvPr>
            <p:cNvSpPr/>
            <p:nvPr/>
          </p:nvSpPr>
          <p:spPr>
            <a:xfrm rot="9010236">
              <a:off x="3144369" y="537340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5" name="等腰三角形 36">
              <a:extLst>
                <a:ext uri="{FF2B5EF4-FFF2-40B4-BE49-F238E27FC236}">
                  <a16:creationId xmlns:a16="http://schemas.microsoft.com/office/drawing/2014/main" id="{B8E989A4-CFB8-4BDD-9D1D-8DDDF3C07304}"/>
                </a:ext>
              </a:extLst>
            </p:cNvPr>
            <p:cNvSpPr/>
            <p:nvPr/>
          </p:nvSpPr>
          <p:spPr>
            <a:xfrm rot="5400000">
              <a:off x="4175671" y="3502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6" name="等腰三角形 37">
              <a:extLst>
                <a:ext uri="{FF2B5EF4-FFF2-40B4-BE49-F238E27FC236}">
                  <a16:creationId xmlns:a16="http://schemas.microsoft.com/office/drawing/2014/main" id="{05FD286D-9BBC-4D08-9595-0E9775529C90}"/>
                </a:ext>
              </a:extLst>
            </p:cNvPr>
            <p:cNvSpPr/>
            <p:nvPr/>
          </p:nvSpPr>
          <p:spPr>
            <a:xfrm rot="5400000">
              <a:off x="1874313" y="360421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97" name="文本框 96">
            <a:extLst>
              <a:ext uri="{FF2B5EF4-FFF2-40B4-BE49-F238E27FC236}">
                <a16:creationId xmlns:a16="http://schemas.microsoft.com/office/drawing/2014/main" id="{30817F39-1664-48FF-8036-FE148DCCDCFE}"/>
              </a:ext>
            </a:extLst>
          </p:cNvPr>
          <p:cNvSpPr txBox="1"/>
          <p:nvPr/>
        </p:nvSpPr>
        <p:spPr>
          <a:xfrm>
            <a:off x="1027783" y="494766"/>
            <a:ext cx="3355957" cy="369332"/>
          </a:xfrm>
          <a:prstGeom prst="rect">
            <a:avLst/>
          </a:prstGeom>
          <a:noFill/>
        </p:spPr>
        <p:txBody>
          <a:bodyPr wrap="square" rtlCol="0">
            <a:spAutoFit/>
          </a:bodyPr>
          <a:lstStyle/>
          <a:p>
            <a:r>
              <a:rPr lang="en-US" altLang="zh-CN" dirty="0"/>
              <a:t>Business Model</a:t>
            </a:r>
            <a:endParaRPr lang="zh-CN" altLang="en-US" dirty="0"/>
          </a:p>
        </p:txBody>
      </p:sp>
    </p:spTree>
    <p:extLst>
      <p:ext uri="{BB962C8B-B14F-4D97-AF65-F5344CB8AC3E}">
        <p14:creationId xmlns:p14="http://schemas.microsoft.com/office/powerpoint/2010/main" val="2756788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heel(1)">
                                      <p:cBhvr>
                                        <p:cTn id="7" dur="2000"/>
                                        <p:tgtEl>
                                          <p:spTgt spid="8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heel(1)">
                                      <p:cBhvr>
                                        <p:cTn id="10" dur="2000"/>
                                        <p:tgtEl>
                                          <p:spTgt spid="40"/>
                                        </p:tgtEl>
                                      </p:cBhvr>
                                    </p:animEffect>
                                  </p:childTnLst>
                                </p:cTn>
                              </p:par>
                              <p:par>
                                <p:cTn id="11" presetID="21" presetClass="entr" presetSubtype="1"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heel(1)">
                                      <p:cBhvr>
                                        <p:cTn id="13" dur="2000"/>
                                        <p:tgtEl>
                                          <p:spTgt spid="3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heel(1)">
                                      <p:cBhvr>
                                        <p:cTn id="16" dur="20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heel(1)">
                                      <p:cBhvr>
                                        <p:cTn id="28" dur="2000"/>
                                        <p:tgtEl>
                                          <p:spTgt spid="41"/>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heel(1)">
                                      <p:cBhvr>
                                        <p:cTn id="31" dur="2000"/>
                                        <p:tgtEl>
                                          <p:spTgt spid="46"/>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heel(1)">
                                      <p:cBhvr>
                                        <p:cTn id="34" dur="2000"/>
                                        <p:tgtEl>
                                          <p:spTgt spid="36"/>
                                        </p:tgtEl>
                                      </p:cBhvr>
                                    </p:animEffect>
                                  </p:childTnLst>
                                </p:cTn>
                              </p:par>
                              <p:par>
                                <p:cTn id="35" presetID="21" presetClass="entr" presetSubtype="1"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heel(1)">
                                      <p:cBhvr>
                                        <p:cTn id="37" dur="20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1000"/>
                                        <p:tgtEl>
                                          <p:spTgt spid="113"/>
                                        </p:tgtEl>
                                      </p:cBhvr>
                                    </p:animEffect>
                                    <p:anim calcmode="lin" valueType="num">
                                      <p:cBhvr>
                                        <p:cTn id="43" dur="1000" fill="hold"/>
                                        <p:tgtEl>
                                          <p:spTgt spid="113"/>
                                        </p:tgtEl>
                                        <p:attrNameLst>
                                          <p:attrName>ppt_x</p:attrName>
                                        </p:attrNameLst>
                                      </p:cBhvr>
                                      <p:tavLst>
                                        <p:tav tm="0">
                                          <p:val>
                                            <p:strVal val="#ppt_x"/>
                                          </p:val>
                                        </p:tav>
                                        <p:tav tm="100000">
                                          <p:val>
                                            <p:strVal val="#ppt_x"/>
                                          </p:val>
                                        </p:tav>
                                      </p:tavLst>
                                    </p:anim>
                                    <p:anim calcmode="lin" valueType="num">
                                      <p:cBhvr>
                                        <p:cTn id="44"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heel(1)">
                                      <p:cBhvr>
                                        <p:cTn id="49" dur="2000"/>
                                        <p:tgtEl>
                                          <p:spTgt spid="75"/>
                                        </p:tgtEl>
                                      </p:cBhvr>
                                    </p:animEffect>
                                  </p:childTnLst>
                                </p:cTn>
                              </p:par>
                              <p:par>
                                <p:cTn id="50" presetID="21" presetClass="entr" presetSubtype="1"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heel(1)">
                                      <p:cBhvr>
                                        <p:cTn id="52" dur="2000"/>
                                        <p:tgtEl>
                                          <p:spTgt spid="31"/>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heel(1)">
                                      <p:cBhvr>
                                        <p:cTn id="55" dur="2000"/>
                                        <p:tgtEl>
                                          <p:spTgt spid="42"/>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heel(1)">
                                      <p:cBhvr>
                                        <p:cTn id="58" dur="20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16"/>
                                        </p:tgtEl>
                                        <p:attrNameLst>
                                          <p:attrName>style.visibility</p:attrName>
                                        </p:attrNameLst>
                                      </p:cBhvr>
                                      <p:to>
                                        <p:strVal val="visible"/>
                                      </p:to>
                                    </p:set>
                                    <p:animEffect transition="in" filter="fade">
                                      <p:cBhvr>
                                        <p:cTn id="63" dur="1000"/>
                                        <p:tgtEl>
                                          <p:spTgt spid="116"/>
                                        </p:tgtEl>
                                      </p:cBhvr>
                                    </p:animEffect>
                                    <p:anim calcmode="lin" valueType="num">
                                      <p:cBhvr>
                                        <p:cTn id="64" dur="1000" fill="hold"/>
                                        <p:tgtEl>
                                          <p:spTgt spid="116"/>
                                        </p:tgtEl>
                                        <p:attrNameLst>
                                          <p:attrName>ppt_x</p:attrName>
                                        </p:attrNameLst>
                                      </p:cBhvr>
                                      <p:tavLst>
                                        <p:tav tm="0">
                                          <p:val>
                                            <p:strVal val="#ppt_x"/>
                                          </p:val>
                                        </p:tav>
                                        <p:tav tm="100000">
                                          <p:val>
                                            <p:strVal val="#ppt_x"/>
                                          </p:val>
                                        </p:tav>
                                      </p:tavLst>
                                    </p:anim>
                                    <p:anim calcmode="lin" valueType="num">
                                      <p:cBhvr>
                                        <p:cTn id="65"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heel(1)">
                                      <p:cBhvr>
                                        <p:cTn id="70" dur="2000"/>
                                        <p:tgtEl>
                                          <p:spTgt spid="43"/>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heel(1)">
                                      <p:cBhvr>
                                        <p:cTn id="73" dur="2000"/>
                                        <p:tgtEl>
                                          <p:spTgt spid="38"/>
                                        </p:tgtEl>
                                      </p:cBhvr>
                                    </p:animEffect>
                                  </p:childTnLst>
                                </p:cTn>
                              </p:par>
                              <p:par>
                                <p:cTn id="74" presetID="21" presetClass="entr" presetSubtype="1"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heel(1)">
                                      <p:cBhvr>
                                        <p:cTn id="76" dur="2000"/>
                                        <p:tgtEl>
                                          <p:spTgt spid="34"/>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heel(1)">
                                      <p:cBhvr>
                                        <p:cTn id="79" dur="2000"/>
                                        <p:tgtEl>
                                          <p:spTgt spid="47"/>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17"/>
                                        </p:tgtEl>
                                        <p:attrNameLst>
                                          <p:attrName>style.visibility</p:attrName>
                                        </p:attrNameLst>
                                      </p:cBhvr>
                                      <p:to>
                                        <p:strVal val="visible"/>
                                      </p:to>
                                    </p:set>
                                    <p:animEffect transition="in" filter="fade">
                                      <p:cBhvr>
                                        <p:cTn id="84" dur="1000"/>
                                        <p:tgtEl>
                                          <p:spTgt spid="117"/>
                                        </p:tgtEl>
                                      </p:cBhvr>
                                    </p:animEffect>
                                    <p:anim calcmode="lin" valueType="num">
                                      <p:cBhvr>
                                        <p:cTn id="85" dur="1000" fill="hold"/>
                                        <p:tgtEl>
                                          <p:spTgt spid="117"/>
                                        </p:tgtEl>
                                        <p:attrNameLst>
                                          <p:attrName>ppt_x</p:attrName>
                                        </p:attrNameLst>
                                      </p:cBhvr>
                                      <p:tavLst>
                                        <p:tav tm="0">
                                          <p:val>
                                            <p:strVal val="#ppt_x"/>
                                          </p:val>
                                        </p:tav>
                                        <p:tav tm="100000">
                                          <p:val>
                                            <p:strVal val="#ppt_x"/>
                                          </p:val>
                                        </p:tav>
                                      </p:tavLst>
                                    </p:anim>
                                    <p:anim calcmode="lin" valueType="num">
                                      <p:cBhvr>
                                        <p:cTn id="86"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heel(1)">
                                      <p:cBhvr>
                                        <p:cTn id="91" dur="2000"/>
                                        <p:tgtEl>
                                          <p:spTgt spid="32"/>
                                        </p:tgtEl>
                                      </p:cBhvr>
                                    </p:animEffect>
                                  </p:childTnLst>
                                </p:cTn>
                              </p:par>
                              <p:par>
                                <p:cTn id="92" presetID="21" presetClass="entr" presetSubtype="1" fill="hold" grpId="0"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wheel(1)">
                                      <p:cBhvr>
                                        <p:cTn id="94" dur="2000"/>
                                        <p:tgtEl>
                                          <p:spTgt spid="76"/>
                                        </p:tgtEl>
                                      </p:cBhvr>
                                    </p:animEffect>
                                  </p:childTnLst>
                                </p:cTn>
                              </p:par>
                              <p:par>
                                <p:cTn id="95" presetID="21" presetClass="entr" presetSubtype="1"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wheel(1)">
                                      <p:cBhvr>
                                        <p:cTn id="97" dur="2000"/>
                                        <p:tgtEl>
                                          <p:spTgt spid="39"/>
                                        </p:tgtEl>
                                      </p:cBhvr>
                                    </p:animEffect>
                                  </p:childTnLst>
                                </p:cTn>
                              </p:par>
                              <p:par>
                                <p:cTn id="98" presetID="21" presetClass="entr" presetSubtype="1"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heel(1)">
                                      <p:cBhvr>
                                        <p:cTn id="100" dur="2000"/>
                                        <p:tgtEl>
                                          <p:spTgt spid="44"/>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118"/>
                                        </p:tgtEl>
                                        <p:attrNameLst>
                                          <p:attrName>style.visibility</p:attrName>
                                        </p:attrNameLst>
                                      </p:cBhvr>
                                      <p:to>
                                        <p:strVal val="visible"/>
                                      </p:to>
                                    </p:set>
                                    <p:animEffect transition="in" filter="fade">
                                      <p:cBhvr>
                                        <p:cTn id="105" dur="1000"/>
                                        <p:tgtEl>
                                          <p:spTgt spid="118"/>
                                        </p:tgtEl>
                                      </p:cBhvr>
                                    </p:animEffect>
                                    <p:anim calcmode="lin" valueType="num">
                                      <p:cBhvr>
                                        <p:cTn id="106" dur="1000" fill="hold"/>
                                        <p:tgtEl>
                                          <p:spTgt spid="118"/>
                                        </p:tgtEl>
                                        <p:attrNameLst>
                                          <p:attrName>ppt_x</p:attrName>
                                        </p:attrNameLst>
                                      </p:cBhvr>
                                      <p:tavLst>
                                        <p:tav tm="0">
                                          <p:val>
                                            <p:strVal val="#ppt_x"/>
                                          </p:val>
                                        </p:tav>
                                        <p:tav tm="100000">
                                          <p:val>
                                            <p:strVal val="#ppt_x"/>
                                          </p:val>
                                        </p:tav>
                                      </p:tavLst>
                                    </p:anim>
                                    <p:anim calcmode="lin" valueType="num">
                                      <p:cBhvr>
                                        <p:cTn id="107"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p:bldP spid="41" grpId="0"/>
      <p:bldP spid="42" grpId="0"/>
      <p:bldP spid="43" grpId="0"/>
      <p:bldP spid="44" grpId="0"/>
      <p:bldP spid="45" grpId="0"/>
      <p:bldP spid="46" grpId="0"/>
      <p:bldP spid="47" grpId="0"/>
      <p:bldP spid="75" grpId="0"/>
      <p:bldP spid="76" grpId="0"/>
      <p:bldP spid="83" grpId="0" animBg="1"/>
      <p:bldP spid="113" grpId="0" animBg="1"/>
      <p:bldP spid="116" grpId="0" animBg="1"/>
      <p:bldP spid="117" grpId="0" animBg="1"/>
      <p:bldP spid="1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820714" y="3312377"/>
            <a:ext cx="4550571" cy="3146396"/>
            <a:chOff x="3822800" y="3375210"/>
            <a:chExt cx="4891465" cy="3382100"/>
          </a:xfrm>
        </p:grpSpPr>
        <p:sp>
          <p:nvSpPr>
            <p:cNvPr id="252" name="六边形 251"/>
            <p:cNvSpPr/>
            <p:nvPr/>
          </p:nvSpPr>
          <p:spPr>
            <a:xfrm rot="5400000">
              <a:off x="4501430" y="3504827"/>
              <a:ext cx="1879435" cy="1620202"/>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a:p>
          </p:txBody>
        </p:sp>
        <p:sp>
          <p:nvSpPr>
            <p:cNvPr id="253" name="六边形 252"/>
            <p:cNvSpPr/>
            <p:nvPr/>
          </p:nvSpPr>
          <p:spPr>
            <a:xfrm rot="5400000">
              <a:off x="6137989" y="3504828"/>
              <a:ext cx="1879435" cy="1620202"/>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a:p>
          </p:txBody>
        </p:sp>
        <p:sp>
          <p:nvSpPr>
            <p:cNvPr id="254" name="六边形 253"/>
            <p:cNvSpPr/>
            <p:nvPr/>
          </p:nvSpPr>
          <p:spPr>
            <a:xfrm rot="5400000">
              <a:off x="3693183" y="5007491"/>
              <a:ext cx="1879435" cy="1620202"/>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p:sp>
          <p:nvSpPr>
            <p:cNvPr id="255" name="六边形 254"/>
            <p:cNvSpPr/>
            <p:nvPr/>
          </p:nvSpPr>
          <p:spPr>
            <a:xfrm rot="5400000">
              <a:off x="6964446" y="5007492"/>
              <a:ext cx="1879435" cy="1620202"/>
            </a:xfrm>
            <a:prstGeom prst="hexag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a:p>
          </p:txBody>
        </p:sp>
        <p:sp>
          <p:nvSpPr>
            <p:cNvPr id="256" name="文本框 255"/>
            <p:cNvSpPr txBox="1"/>
            <p:nvPr/>
          </p:nvSpPr>
          <p:spPr>
            <a:xfrm>
              <a:off x="4220307" y="5185126"/>
              <a:ext cx="770862" cy="1200329"/>
            </a:xfrm>
            <a:prstGeom prst="rect">
              <a:avLst/>
            </a:prstGeom>
            <a:noFill/>
          </p:spPr>
          <p:txBody>
            <a:bodyPr wrap="square" rtlCol="0" anchor="ctr">
              <a:spAutoFit/>
            </a:bodyPr>
            <a:lstStyle/>
            <a:p>
              <a:pPr algn="ctr"/>
              <a:r>
                <a:rPr lang="en-US" altLang="zh-CN" sz="7200" b="1" dirty="0">
                  <a:solidFill>
                    <a:schemeClr val="bg1"/>
                  </a:solidFill>
                </a:rPr>
                <a:t>C</a:t>
              </a:r>
              <a:endParaRPr lang="zh-CN" altLang="en-US" sz="7200" b="1" dirty="0">
                <a:solidFill>
                  <a:schemeClr val="bg1"/>
                </a:solidFill>
              </a:endParaRPr>
            </a:p>
          </p:txBody>
        </p:sp>
        <p:sp>
          <p:nvSpPr>
            <p:cNvPr id="257" name="文本框 256"/>
            <p:cNvSpPr txBox="1"/>
            <p:nvPr/>
          </p:nvSpPr>
          <p:spPr>
            <a:xfrm>
              <a:off x="5094956" y="3654078"/>
              <a:ext cx="770862" cy="1200329"/>
            </a:xfrm>
            <a:prstGeom prst="rect">
              <a:avLst/>
            </a:prstGeom>
            <a:noFill/>
          </p:spPr>
          <p:txBody>
            <a:bodyPr wrap="square" rtlCol="0" anchor="ctr">
              <a:spAutoFit/>
            </a:bodyPr>
            <a:lstStyle/>
            <a:p>
              <a:pPr algn="ctr"/>
              <a:r>
                <a:rPr lang="en-US" altLang="zh-CN" sz="7200" b="1" dirty="0">
                  <a:solidFill>
                    <a:schemeClr val="bg1"/>
                  </a:solidFill>
                </a:rPr>
                <a:t>A</a:t>
              </a:r>
              <a:endParaRPr lang="zh-CN" altLang="en-US" sz="7200" b="1" dirty="0">
                <a:solidFill>
                  <a:schemeClr val="bg1"/>
                </a:solidFill>
              </a:endParaRPr>
            </a:p>
          </p:txBody>
        </p:sp>
        <p:sp>
          <p:nvSpPr>
            <p:cNvPr id="258" name="文本框 257"/>
            <p:cNvSpPr txBox="1"/>
            <p:nvPr/>
          </p:nvSpPr>
          <p:spPr>
            <a:xfrm>
              <a:off x="6690421" y="3654078"/>
              <a:ext cx="770862" cy="1200329"/>
            </a:xfrm>
            <a:prstGeom prst="rect">
              <a:avLst/>
            </a:prstGeom>
            <a:noFill/>
          </p:spPr>
          <p:txBody>
            <a:bodyPr wrap="square" rtlCol="0" anchor="ctr">
              <a:spAutoFit/>
            </a:bodyPr>
            <a:lstStyle/>
            <a:p>
              <a:pPr algn="ctr"/>
              <a:r>
                <a:rPr lang="en-US" altLang="zh-CN" sz="7200" b="1" dirty="0">
                  <a:solidFill>
                    <a:schemeClr val="bg1"/>
                  </a:solidFill>
                </a:rPr>
                <a:t>E</a:t>
              </a:r>
              <a:endParaRPr lang="zh-CN" altLang="en-US" sz="7200" b="1" dirty="0">
                <a:solidFill>
                  <a:schemeClr val="bg1"/>
                </a:solidFill>
              </a:endParaRPr>
            </a:p>
          </p:txBody>
        </p:sp>
        <p:sp>
          <p:nvSpPr>
            <p:cNvPr id="259" name="文本框 258"/>
            <p:cNvSpPr txBox="1"/>
            <p:nvPr/>
          </p:nvSpPr>
          <p:spPr>
            <a:xfrm>
              <a:off x="7545895" y="5183037"/>
              <a:ext cx="770862" cy="1200329"/>
            </a:xfrm>
            <a:prstGeom prst="rect">
              <a:avLst/>
            </a:prstGeom>
            <a:noFill/>
          </p:spPr>
          <p:txBody>
            <a:bodyPr wrap="square" rtlCol="0" anchor="ctr">
              <a:spAutoFit/>
            </a:bodyPr>
            <a:lstStyle/>
            <a:p>
              <a:pPr algn="ctr"/>
              <a:r>
                <a:rPr lang="en-US" altLang="zh-CN" sz="7200" b="1" dirty="0">
                  <a:solidFill>
                    <a:schemeClr val="bg1"/>
                  </a:solidFill>
                </a:rPr>
                <a:t>A</a:t>
              </a:r>
              <a:endParaRPr lang="zh-CN" altLang="en-US" sz="7200" b="1" dirty="0">
                <a:solidFill>
                  <a:schemeClr val="bg1"/>
                </a:solidFill>
              </a:endParaRPr>
            </a:p>
          </p:txBody>
        </p:sp>
      </p:grpSp>
      <p:sp>
        <p:nvSpPr>
          <p:cNvPr id="262" name="矩形 261"/>
          <p:cNvSpPr/>
          <p:nvPr/>
        </p:nvSpPr>
        <p:spPr>
          <a:xfrm>
            <a:off x="2200449" y="3924995"/>
            <a:ext cx="2218877" cy="523220"/>
          </a:xfrm>
          <a:prstGeom prst="rect">
            <a:avLst/>
          </a:prstGeom>
        </p:spPr>
        <p:txBody>
          <a:bodyPr wrap="none">
            <a:spAutoFit/>
          </a:bodyPr>
          <a:lstStyle/>
          <a:p>
            <a:r>
              <a:rPr lang="en-US" altLang="zh-CN" sz="2800" b="1" dirty="0">
                <a:solidFill>
                  <a:schemeClr val="tx1">
                    <a:lumMod val="50000"/>
                    <a:lumOff val="50000"/>
                  </a:schemeClr>
                </a:solidFill>
              </a:rPr>
              <a:t>ACCURACY</a:t>
            </a:r>
            <a:endParaRPr lang="zh-CN" altLang="en-US" sz="2800" b="1" dirty="0">
              <a:solidFill>
                <a:schemeClr val="tx1">
                  <a:lumMod val="50000"/>
                  <a:lumOff val="50000"/>
                </a:schemeClr>
              </a:solidFill>
            </a:endParaRPr>
          </a:p>
        </p:txBody>
      </p:sp>
      <p:sp>
        <p:nvSpPr>
          <p:cNvPr id="265" name="矩形 264"/>
          <p:cNvSpPr/>
          <p:nvPr/>
        </p:nvSpPr>
        <p:spPr>
          <a:xfrm>
            <a:off x="871450" y="5381101"/>
            <a:ext cx="2755883" cy="523220"/>
          </a:xfrm>
          <a:prstGeom prst="rect">
            <a:avLst/>
          </a:prstGeom>
        </p:spPr>
        <p:txBody>
          <a:bodyPr wrap="none">
            <a:spAutoFit/>
          </a:bodyPr>
          <a:lstStyle/>
          <a:p>
            <a:r>
              <a:rPr lang="en-US" altLang="zh-CN" sz="2800" b="1" dirty="0">
                <a:solidFill>
                  <a:schemeClr val="tx1">
                    <a:lumMod val="50000"/>
                    <a:lumOff val="50000"/>
                  </a:schemeClr>
                </a:solidFill>
              </a:rPr>
              <a:t>CONVENIENCE</a:t>
            </a:r>
            <a:endParaRPr lang="zh-CN" altLang="en-US" sz="2800" b="1" dirty="0">
              <a:solidFill>
                <a:schemeClr val="tx1">
                  <a:lumMod val="50000"/>
                  <a:lumOff val="50000"/>
                </a:schemeClr>
              </a:solidFill>
            </a:endParaRPr>
          </a:p>
        </p:txBody>
      </p:sp>
      <p:sp>
        <p:nvSpPr>
          <p:cNvPr id="268" name="矩形 267"/>
          <p:cNvSpPr/>
          <p:nvPr/>
        </p:nvSpPr>
        <p:spPr>
          <a:xfrm>
            <a:off x="7740072" y="3997078"/>
            <a:ext cx="2154757" cy="523220"/>
          </a:xfrm>
          <a:prstGeom prst="rect">
            <a:avLst/>
          </a:prstGeom>
        </p:spPr>
        <p:txBody>
          <a:bodyPr wrap="none">
            <a:spAutoFit/>
          </a:bodyPr>
          <a:lstStyle/>
          <a:p>
            <a:r>
              <a:rPr lang="en-US" altLang="zh-CN" sz="2800" b="1" dirty="0">
                <a:solidFill>
                  <a:schemeClr val="tx1">
                    <a:lumMod val="50000"/>
                    <a:lumOff val="50000"/>
                  </a:schemeClr>
                </a:solidFill>
              </a:rPr>
              <a:t>EFFICIENCY</a:t>
            </a:r>
            <a:endParaRPr lang="zh-CN" altLang="en-US" sz="2800" b="1" dirty="0">
              <a:solidFill>
                <a:schemeClr val="tx1">
                  <a:lumMod val="50000"/>
                  <a:lumOff val="50000"/>
                </a:schemeClr>
              </a:solidFill>
            </a:endParaRPr>
          </a:p>
        </p:txBody>
      </p:sp>
      <p:sp>
        <p:nvSpPr>
          <p:cNvPr id="271" name="矩形 270"/>
          <p:cNvSpPr/>
          <p:nvPr/>
        </p:nvSpPr>
        <p:spPr>
          <a:xfrm>
            <a:off x="8548986" y="5395019"/>
            <a:ext cx="2541080" cy="523220"/>
          </a:xfrm>
          <a:prstGeom prst="rect">
            <a:avLst/>
          </a:prstGeom>
        </p:spPr>
        <p:txBody>
          <a:bodyPr wrap="none">
            <a:spAutoFit/>
          </a:bodyPr>
          <a:lstStyle/>
          <a:p>
            <a:r>
              <a:rPr lang="en-US" altLang="zh-CN" sz="2800" b="1" dirty="0">
                <a:solidFill>
                  <a:schemeClr val="tx1">
                    <a:lumMod val="50000"/>
                    <a:lumOff val="50000"/>
                  </a:schemeClr>
                </a:solidFill>
              </a:rPr>
              <a:t>AUTOMATION</a:t>
            </a:r>
            <a:endParaRPr lang="zh-CN" altLang="en-US" sz="2800" dirty="0">
              <a:solidFill>
                <a:schemeClr val="tx1">
                  <a:lumMod val="50000"/>
                  <a:lumOff val="50000"/>
                </a:schemeClr>
              </a:solidFill>
            </a:endParaRPr>
          </a:p>
        </p:txBody>
      </p:sp>
      <p:sp>
        <p:nvSpPr>
          <p:cNvPr id="80" name="文本框 79">
            <a:extLst>
              <a:ext uri="{FF2B5EF4-FFF2-40B4-BE49-F238E27FC236}">
                <a16:creationId xmlns:a16="http://schemas.microsoft.com/office/drawing/2014/main" id="{DC81F9FC-DBF0-40B1-9DC6-B0E45F573111}"/>
              </a:ext>
            </a:extLst>
          </p:cNvPr>
          <p:cNvSpPr txBox="1"/>
          <p:nvPr/>
        </p:nvSpPr>
        <p:spPr>
          <a:xfrm>
            <a:off x="1027783" y="494766"/>
            <a:ext cx="3355957" cy="369332"/>
          </a:xfrm>
          <a:prstGeom prst="rect">
            <a:avLst/>
          </a:prstGeom>
          <a:noFill/>
        </p:spPr>
        <p:txBody>
          <a:bodyPr wrap="square" rtlCol="0">
            <a:spAutoFit/>
          </a:bodyPr>
          <a:lstStyle/>
          <a:p>
            <a:r>
              <a:rPr lang="en-US" altLang="zh-CN" dirty="0"/>
              <a:t>Business Model</a:t>
            </a:r>
            <a:endParaRPr lang="zh-CN" altLang="en-US" dirty="0"/>
          </a:p>
        </p:txBody>
      </p:sp>
      <p:sp>
        <p:nvSpPr>
          <p:cNvPr id="81" name="文本占位符 2">
            <a:extLst>
              <a:ext uri="{FF2B5EF4-FFF2-40B4-BE49-F238E27FC236}">
                <a16:creationId xmlns:a16="http://schemas.microsoft.com/office/drawing/2014/main" id="{373F1A2E-6CE8-4121-9517-FC29D150CC21}"/>
              </a:ext>
            </a:extLst>
          </p:cNvPr>
          <p:cNvSpPr txBox="1">
            <a:spLocks/>
          </p:cNvSpPr>
          <p:nvPr/>
        </p:nvSpPr>
        <p:spPr>
          <a:xfrm>
            <a:off x="1027785" y="864098"/>
            <a:ext cx="3975100" cy="40377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75000"/>
                    <a:lumOff val="25000"/>
                  </a:schemeClr>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Value Proposition</a:t>
            </a:r>
            <a:endParaRPr lang="zh-CN" altLang="en-US" dirty="0"/>
          </a:p>
        </p:txBody>
      </p:sp>
      <p:grpSp>
        <p:nvGrpSpPr>
          <p:cNvPr id="82" name="组合 4">
            <a:extLst>
              <a:ext uri="{FF2B5EF4-FFF2-40B4-BE49-F238E27FC236}">
                <a16:creationId xmlns:a16="http://schemas.microsoft.com/office/drawing/2014/main" id="{FAB2C152-C389-4ECC-9FB5-46F558264838}"/>
              </a:ext>
            </a:extLst>
          </p:cNvPr>
          <p:cNvGrpSpPr/>
          <p:nvPr/>
        </p:nvGrpSpPr>
        <p:grpSpPr>
          <a:xfrm>
            <a:off x="204395" y="361651"/>
            <a:ext cx="823389" cy="1127994"/>
            <a:chOff x="926571" y="692282"/>
            <a:chExt cx="3792028" cy="5194849"/>
          </a:xfrm>
          <a:noFill/>
        </p:grpSpPr>
        <p:sp>
          <p:nvSpPr>
            <p:cNvPr id="83" name="等腰三角形 5">
              <a:extLst>
                <a:ext uri="{FF2B5EF4-FFF2-40B4-BE49-F238E27FC236}">
                  <a16:creationId xmlns:a16="http://schemas.microsoft.com/office/drawing/2014/main" id="{90845078-67C9-4936-9B9F-31B45B037579}"/>
                </a:ext>
              </a:extLst>
            </p:cNvPr>
            <p:cNvSpPr/>
            <p:nvPr/>
          </p:nvSpPr>
          <p:spPr>
            <a:xfrm rot="9010236">
              <a:off x="926571" y="33755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 name="等腰三角形 6">
              <a:extLst>
                <a:ext uri="{FF2B5EF4-FFF2-40B4-BE49-F238E27FC236}">
                  <a16:creationId xmlns:a16="http://schemas.microsoft.com/office/drawing/2014/main" id="{B790B15E-621F-4BA6-87E0-39B0DCD54C33}"/>
                </a:ext>
              </a:extLst>
            </p:cNvPr>
            <p:cNvSpPr/>
            <p:nvPr/>
          </p:nvSpPr>
          <p:spPr>
            <a:xfrm rot="5400000">
              <a:off x="2480991" y="141893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5" name="等腰三角形 7">
              <a:extLst>
                <a:ext uri="{FF2B5EF4-FFF2-40B4-BE49-F238E27FC236}">
                  <a16:creationId xmlns:a16="http://schemas.microsoft.com/office/drawing/2014/main" id="{AA414CC6-B430-413C-BF20-596849F77DFF}"/>
                </a:ext>
              </a:extLst>
            </p:cNvPr>
            <p:cNvSpPr/>
            <p:nvPr/>
          </p:nvSpPr>
          <p:spPr>
            <a:xfrm rot="5400000">
              <a:off x="1361567" y="32952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6" name="等腰三角形 8">
              <a:extLst>
                <a:ext uri="{FF2B5EF4-FFF2-40B4-BE49-F238E27FC236}">
                  <a16:creationId xmlns:a16="http://schemas.microsoft.com/office/drawing/2014/main" id="{080D8DD9-DBE1-4E7A-99CB-5FE029731BBF}"/>
                </a:ext>
              </a:extLst>
            </p:cNvPr>
            <p:cNvSpPr/>
            <p:nvPr/>
          </p:nvSpPr>
          <p:spPr>
            <a:xfrm rot="5400000">
              <a:off x="1362608" y="263882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7" name="等腰三角形 9">
              <a:extLst>
                <a:ext uri="{FF2B5EF4-FFF2-40B4-BE49-F238E27FC236}">
                  <a16:creationId xmlns:a16="http://schemas.microsoft.com/office/drawing/2014/main" id="{2655DF59-1FDA-4191-B36A-EB8F3D8E2206}"/>
                </a:ext>
              </a:extLst>
            </p:cNvPr>
            <p:cNvSpPr/>
            <p:nvPr/>
          </p:nvSpPr>
          <p:spPr>
            <a:xfrm rot="9010236">
              <a:off x="1522702" y="303991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8" name="等腰三角形 10">
              <a:extLst>
                <a:ext uri="{FF2B5EF4-FFF2-40B4-BE49-F238E27FC236}">
                  <a16:creationId xmlns:a16="http://schemas.microsoft.com/office/drawing/2014/main" id="{2F459818-D06B-4437-9591-4F8D403F2B47}"/>
                </a:ext>
              </a:extLst>
            </p:cNvPr>
            <p:cNvSpPr/>
            <p:nvPr/>
          </p:nvSpPr>
          <p:spPr>
            <a:xfrm rot="9010236">
              <a:off x="2044010" y="33572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9" name="等腰三角形 11">
              <a:extLst>
                <a:ext uri="{FF2B5EF4-FFF2-40B4-BE49-F238E27FC236}">
                  <a16:creationId xmlns:a16="http://schemas.microsoft.com/office/drawing/2014/main" id="{8889F714-1A70-4C87-8E99-FD402829C6E8}"/>
                </a:ext>
              </a:extLst>
            </p:cNvPr>
            <p:cNvSpPr/>
            <p:nvPr/>
          </p:nvSpPr>
          <p:spPr>
            <a:xfrm rot="5591464">
              <a:off x="2434095" y="3930499"/>
              <a:ext cx="595411"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0" name="等腰三角形 12">
              <a:extLst>
                <a:ext uri="{FF2B5EF4-FFF2-40B4-BE49-F238E27FC236}">
                  <a16:creationId xmlns:a16="http://schemas.microsoft.com/office/drawing/2014/main" id="{01BD6824-954B-4C5B-B3F9-243C48EDB7E6}"/>
                </a:ext>
              </a:extLst>
            </p:cNvPr>
            <p:cNvSpPr/>
            <p:nvPr/>
          </p:nvSpPr>
          <p:spPr>
            <a:xfrm rot="9010236">
              <a:off x="2604273" y="3659030"/>
              <a:ext cx="572130" cy="534633"/>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1" name="等腰三角形 13">
              <a:extLst>
                <a:ext uri="{FF2B5EF4-FFF2-40B4-BE49-F238E27FC236}">
                  <a16:creationId xmlns:a16="http://schemas.microsoft.com/office/drawing/2014/main" id="{48D1470E-1604-498B-BE0D-E6F666A5452C}"/>
                </a:ext>
              </a:extLst>
            </p:cNvPr>
            <p:cNvSpPr/>
            <p:nvPr/>
          </p:nvSpPr>
          <p:spPr>
            <a:xfrm rot="5400000">
              <a:off x="3025894" y="357391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 name="等腰三角形 14">
              <a:extLst>
                <a:ext uri="{FF2B5EF4-FFF2-40B4-BE49-F238E27FC236}">
                  <a16:creationId xmlns:a16="http://schemas.microsoft.com/office/drawing/2014/main" id="{32426D5B-8129-48B6-AF80-471CD113E772}"/>
                </a:ext>
              </a:extLst>
            </p:cNvPr>
            <p:cNvSpPr/>
            <p:nvPr/>
          </p:nvSpPr>
          <p:spPr>
            <a:xfrm rot="9010236">
              <a:off x="3163654" y="399791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3" name="等腰三角形 15">
              <a:extLst>
                <a:ext uri="{FF2B5EF4-FFF2-40B4-BE49-F238E27FC236}">
                  <a16:creationId xmlns:a16="http://schemas.microsoft.com/office/drawing/2014/main" id="{478462B7-DEDA-4229-991D-E3412E1193EE}"/>
                </a:ext>
              </a:extLst>
            </p:cNvPr>
            <p:cNvSpPr/>
            <p:nvPr/>
          </p:nvSpPr>
          <p:spPr>
            <a:xfrm rot="5400000">
              <a:off x="2449679" y="7214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4" name="等腰三角形 16">
              <a:extLst>
                <a:ext uri="{FF2B5EF4-FFF2-40B4-BE49-F238E27FC236}">
                  <a16:creationId xmlns:a16="http://schemas.microsoft.com/office/drawing/2014/main" id="{83F8664C-DF51-435D-875E-1DC4F0B7828C}"/>
                </a:ext>
              </a:extLst>
            </p:cNvPr>
            <p:cNvSpPr/>
            <p:nvPr/>
          </p:nvSpPr>
          <p:spPr>
            <a:xfrm rot="9010236">
              <a:off x="2609473" y="113640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5" name="等腰三角形 17">
              <a:extLst>
                <a:ext uri="{FF2B5EF4-FFF2-40B4-BE49-F238E27FC236}">
                  <a16:creationId xmlns:a16="http://schemas.microsoft.com/office/drawing/2014/main" id="{F223DD92-7516-45F6-9D1D-D27565285CF4}"/>
                </a:ext>
              </a:extLst>
            </p:cNvPr>
            <p:cNvSpPr/>
            <p:nvPr/>
          </p:nvSpPr>
          <p:spPr>
            <a:xfrm rot="5400000">
              <a:off x="3584568" y="38673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6" name="等腰三角形 18">
              <a:extLst>
                <a:ext uri="{FF2B5EF4-FFF2-40B4-BE49-F238E27FC236}">
                  <a16:creationId xmlns:a16="http://schemas.microsoft.com/office/drawing/2014/main" id="{F6063161-861C-4B24-A3B3-1BEBCC12C9E5}"/>
                </a:ext>
              </a:extLst>
            </p:cNvPr>
            <p:cNvSpPr/>
            <p:nvPr/>
          </p:nvSpPr>
          <p:spPr>
            <a:xfrm rot="9010236">
              <a:off x="3746502" y="362142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 name="等腰三角形 19">
              <a:extLst>
                <a:ext uri="{FF2B5EF4-FFF2-40B4-BE49-F238E27FC236}">
                  <a16:creationId xmlns:a16="http://schemas.microsoft.com/office/drawing/2014/main" id="{A286AF0C-E175-4661-BE40-DBD86DC906AA}"/>
                </a:ext>
              </a:extLst>
            </p:cNvPr>
            <p:cNvSpPr/>
            <p:nvPr/>
          </p:nvSpPr>
          <p:spPr>
            <a:xfrm rot="9010236">
              <a:off x="1509669" y="23916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8" name="等腰三角形 20">
              <a:extLst>
                <a:ext uri="{FF2B5EF4-FFF2-40B4-BE49-F238E27FC236}">
                  <a16:creationId xmlns:a16="http://schemas.microsoft.com/office/drawing/2014/main" id="{011874AD-B0F8-4BF8-9E88-1F8BFD30C3EC}"/>
                </a:ext>
              </a:extLst>
            </p:cNvPr>
            <p:cNvSpPr/>
            <p:nvPr/>
          </p:nvSpPr>
          <p:spPr>
            <a:xfrm rot="5400000">
              <a:off x="1924938" y="233713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 name="等腰三角形 21">
              <a:extLst>
                <a:ext uri="{FF2B5EF4-FFF2-40B4-BE49-F238E27FC236}">
                  <a16:creationId xmlns:a16="http://schemas.microsoft.com/office/drawing/2014/main" id="{041C5E05-8708-4919-8956-7F4176DA200D}"/>
                </a:ext>
              </a:extLst>
            </p:cNvPr>
            <p:cNvSpPr/>
            <p:nvPr/>
          </p:nvSpPr>
          <p:spPr>
            <a:xfrm rot="5400000">
              <a:off x="1924938" y="166037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 name="等腰三角形 22">
              <a:extLst>
                <a:ext uri="{FF2B5EF4-FFF2-40B4-BE49-F238E27FC236}">
                  <a16:creationId xmlns:a16="http://schemas.microsoft.com/office/drawing/2014/main" id="{D365D695-B741-49D3-860D-35A9122848DD}"/>
                </a:ext>
              </a:extLst>
            </p:cNvPr>
            <p:cNvSpPr/>
            <p:nvPr/>
          </p:nvSpPr>
          <p:spPr>
            <a:xfrm rot="9010236">
              <a:off x="2065722" y="20738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1" name="等腰三角形 23">
              <a:extLst>
                <a:ext uri="{FF2B5EF4-FFF2-40B4-BE49-F238E27FC236}">
                  <a16:creationId xmlns:a16="http://schemas.microsoft.com/office/drawing/2014/main" id="{94E777FD-9523-4447-89C6-E7FA4BB76090}"/>
                </a:ext>
              </a:extLst>
            </p:cNvPr>
            <p:cNvSpPr/>
            <p:nvPr/>
          </p:nvSpPr>
          <p:spPr>
            <a:xfrm rot="9010236">
              <a:off x="2073746" y="140786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 name="等腰三角形 24">
              <a:extLst>
                <a:ext uri="{FF2B5EF4-FFF2-40B4-BE49-F238E27FC236}">
                  <a16:creationId xmlns:a16="http://schemas.microsoft.com/office/drawing/2014/main" id="{AC94F704-5001-442F-8104-108D4ACB03F0}"/>
                </a:ext>
              </a:extLst>
            </p:cNvPr>
            <p:cNvSpPr/>
            <p:nvPr/>
          </p:nvSpPr>
          <p:spPr>
            <a:xfrm rot="5400000">
              <a:off x="3033073" y="10282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3" name="等腰三角形 25">
              <a:extLst>
                <a:ext uri="{FF2B5EF4-FFF2-40B4-BE49-F238E27FC236}">
                  <a16:creationId xmlns:a16="http://schemas.microsoft.com/office/drawing/2014/main" id="{AB4E53E1-691E-4F14-9FDA-2C2BF85439C6}"/>
                </a:ext>
              </a:extLst>
            </p:cNvPr>
            <p:cNvSpPr/>
            <p:nvPr/>
          </p:nvSpPr>
          <p:spPr>
            <a:xfrm rot="9010236">
              <a:off x="3162544" y="144452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4" name="等腰三角形 26">
              <a:extLst>
                <a:ext uri="{FF2B5EF4-FFF2-40B4-BE49-F238E27FC236}">
                  <a16:creationId xmlns:a16="http://schemas.microsoft.com/office/drawing/2014/main" id="{C2238774-68BC-4753-9531-9A85DC54670D}"/>
                </a:ext>
              </a:extLst>
            </p:cNvPr>
            <p:cNvSpPr/>
            <p:nvPr/>
          </p:nvSpPr>
          <p:spPr>
            <a:xfrm rot="5400000">
              <a:off x="3033073" y="170871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5" name="等腰三角形 27">
              <a:extLst>
                <a:ext uri="{FF2B5EF4-FFF2-40B4-BE49-F238E27FC236}">
                  <a16:creationId xmlns:a16="http://schemas.microsoft.com/office/drawing/2014/main" id="{74536F41-1238-4A99-9173-AD928712BA76}"/>
                </a:ext>
              </a:extLst>
            </p:cNvPr>
            <p:cNvSpPr/>
            <p:nvPr/>
          </p:nvSpPr>
          <p:spPr>
            <a:xfrm rot="9010236">
              <a:off x="3162544" y="2110503"/>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等腰三角形 28">
              <a:extLst>
                <a:ext uri="{FF2B5EF4-FFF2-40B4-BE49-F238E27FC236}">
                  <a16:creationId xmlns:a16="http://schemas.microsoft.com/office/drawing/2014/main" id="{3B8B86E5-BD06-4A84-B96E-D14DF5858716}"/>
                </a:ext>
              </a:extLst>
            </p:cNvPr>
            <p:cNvSpPr/>
            <p:nvPr/>
          </p:nvSpPr>
          <p:spPr>
            <a:xfrm rot="5400000">
              <a:off x="3033073" y="23746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7" name="等腰三角形 29">
              <a:extLst>
                <a:ext uri="{FF2B5EF4-FFF2-40B4-BE49-F238E27FC236}">
                  <a16:creationId xmlns:a16="http://schemas.microsoft.com/office/drawing/2014/main" id="{B1751D55-CE4D-4DEA-8012-58E119DCE00F}"/>
                </a:ext>
              </a:extLst>
            </p:cNvPr>
            <p:cNvSpPr/>
            <p:nvPr/>
          </p:nvSpPr>
          <p:spPr>
            <a:xfrm rot="9010236">
              <a:off x="3162544" y="27764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8" name="等腰三角形 30">
              <a:extLst>
                <a:ext uri="{FF2B5EF4-FFF2-40B4-BE49-F238E27FC236}">
                  <a16:creationId xmlns:a16="http://schemas.microsoft.com/office/drawing/2014/main" id="{972CFCD0-A1D8-4AF3-BF0D-6160B1AB43DD}"/>
                </a:ext>
              </a:extLst>
            </p:cNvPr>
            <p:cNvSpPr/>
            <p:nvPr/>
          </p:nvSpPr>
          <p:spPr>
            <a:xfrm rot="5400000">
              <a:off x="3033073" y="30017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等腰三角形 31">
              <a:extLst>
                <a:ext uri="{FF2B5EF4-FFF2-40B4-BE49-F238E27FC236}">
                  <a16:creationId xmlns:a16="http://schemas.microsoft.com/office/drawing/2014/main" id="{AD065AF5-EBAE-4478-A741-C8DDA697731E}"/>
                </a:ext>
              </a:extLst>
            </p:cNvPr>
            <p:cNvSpPr/>
            <p:nvPr/>
          </p:nvSpPr>
          <p:spPr>
            <a:xfrm rot="9010236">
              <a:off x="3162544" y="340357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0" name="等腰三角形 32">
              <a:extLst>
                <a:ext uri="{FF2B5EF4-FFF2-40B4-BE49-F238E27FC236}">
                  <a16:creationId xmlns:a16="http://schemas.microsoft.com/office/drawing/2014/main" id="{39652FF1-07B8-4CB3-A008-4925AB526C6D}"/>
                </a:ext>
              </a:extLst>
            </p:cNvPr>
            <p:cNvSpPr/>
            <p:nvPr/>
          </p:nvSpPr>
          <p:spPr>
            <a:xfrm rot="5400000">
              <a:off x="3018785" y="423989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1" name="等腰三角形 33">
              <a:extLst>
                <a:ext uri="{FF2B5EF4-FFF2-40B4-BE49-F238E27FC236}">
                  <a16:creationId xmlns:a16="http://schemas.microsoft.com/office/drawing/2014/main" id="{0801682E-443B-42C1-95CF-1C088C9196C5}"/>
                </a:ext>
              </a:extLst>
            </p:cNvPr>
            <p:cNvSpPr/>
            <p:nvPr/>
          </p:nvSpPr>
          <p:spPr>
            <a:xfrm rot="9010236">
              <a:off x="3133968" y="4670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2" name="等腰三角形 34">
              <a:extLst>
                <a:ext uri="{FF2B5EF4-FFF2-40B4-BE49-F238E27FC236}">
                  <a16:creationId xmlns:a16="http://schemas.microsoft.com/office/drawing/2014/main" id="{89BBCAB2-69F2-4588-AA4F-4EC061A9978E}"/>
                </a:ext>
              </a:extLst>
            </p:cNvPr>
            <p:cNvSpPr/>
            <p:nvPr/>
          </p:nvSpPr>
          <p:spPr>
            <a:xfrm rot="5400000">
              <a:off x="3014898" y="494224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等腰三角形 35">
              <a:extLst>
                <a:ext uri="{FF2B5EF4-FFF2-40B4-BE49-F238E27FC236}">
                  <a16:creationId xmlns:a16="http://schemas.microsoft.com/office/drawing/2014/main" id="{9052FBB1-D6B5-49DA-9E81-A4558B1A335B}"/>
                </a:ext>
              </a:extLst>
            </p:cNvPr>
            <p:cNvSpPr/>
            <p:nvPr/>
          </p:nvSpPr>
          <p:spPr>
            <a:xfrm rot="9010236">
              <a:off x="3144369" y="537340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4" name="等腰三角形 36">
              <a:extLst>
                <a:ext uri="{FF2B5EF4-FFF2-40B4-BE49-F238E27FC236}">
                  <a16:creationId xmlns:a16="http://schemas.microsoft.com/office/drawing/2014/main" id="{0B87FE06-5DB0-4512-B56F-93016D6D13D7}"/>
                </a:ext>
              </a:extLst>
            </p:cNvPr>
            <p:cNvSpPr/>
            <p:nvPr/>
          </p:nvSpPr>
          <p:spPr>
            <a:xfrm rot="5400000">
              <a:off x="4175671" y="3502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5" name="等腰三角形 37">
              <a:extLst>
                <a:ext uri="{FF2B5EF4-FFF2-40B4-BE49-F238E27FC236}">
                  <a16:creationId xmlns:a16="http://schemas.microsoft.com/office/drawing/2014/main" id="{86DAEACE-7FB7-467D-B523-7F14EB8BBD77}"/>
                </a:ext>
              </a:extLst>
            </p:cNvPr>
            <p:cNvSpPr/>
            <p:nvPr/>
          </p:nvSpPr>
          <p:spPr>
            <a:xfrm rot="5400000">
              <a:off x="1874313" y="360421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6" name="文本框 115">
            <a:extLst>
              <a:ext uri="{FF2B5EF4-FFF2-40B4-BE49-F238E27FC236}">
                <a16:creationId xmlns:a16="http://schemas.microsoft.com/office/drawing/2014/main" id="{5190BBFB-EB35-4467-8ED7-46048EAA2DD4}"/>
              </a:ext>
            </a:extLst>
          </p:cNvPr>
          <p:cNvSpPr txBox="1"/>
          <p:nvPr/>
        </p:nvSpPr>
        <p:spPr>
          <a:xfrm>
            <a:off x="2718012" y="1795509"/>
            <a:ext cx="6895439" cy="830997"/>
          </a:xfrm>
          <a:prstGeom prst="rect">
            <a:avLst/>
          </a:prstGeom>
          <a:noFill/>
        </p:spPr>
        <p:txBody>
          <a:bodyPr wrap="square" rtlCol="0">
            <a:spAutoFit/>
          </a:bodyPr>
          <a:lstStyle/>
          <a:p>
            <a:pPr algn="ctr"/>
            <a:r>
              <a:rPr lang="en-US" altLang="zh-CN" sz="2400" dirty="0"/>
              <a:t>Using face recognition to command robot to </a:t>
            </a:r>
          </a:p>
          <a:p>
            <a:pPr algn="ctr"/>
            <a:r>
              <a:rPr lang="en-US" altLang="zh-CN" sz="2400" dirty="0"/>
              <a:t>fetch the corresponding drugs for patients.</a:t>
            </a:r>
            <a:endParaRPr lang="zh-CN" altLang="en-US" sz="2400" dirty="0"/>
          </a:p>
        </p:txBody>
      </p:sp>
      <p:grpSp>
        <p:nvGrpSpPr>
          <p:cNvPr id="8" name="组合 7">
            <a:extLst>
              <a:ext uri="{FF2B5EF4-FFF2-40B4-BE49-F238E27FC236}">
                <a16:creationId xmlns:a16="http://schemas.microsoft.com/office/drawing/2014/main" id="{6582801B-BF42-4748-B135-B153DF783DE3}"/>
              </a:ext>
            </a:extLst>
          </p:cNvPr>
          <p:cNvGrpSpPr/>
          <p:nvPr/>
        </p:nvGrpSpPr>
        <p:grpSpPr>
          <a:xfrm>
            <a:off x="3702383" y="2940519"/>
            <a:ext cx="4775695" cy="64387"/>
            <a:chOff x="2173390" y="3120887"/>
            <a:chExt cx="6342738" cy="97817"/>
          </a:xfrm>
        </p:grpSpPr>
        <p:sp>
          <p:nvSpPr>
            <p:cNvPr id="3" name="矩形 2">
              <a:extLst>
                <a:ext uri="{FF2B5EF4-FFF2-40B4-BE49-F238E27FC236}">
                  <a16:creationId xmlns:a16="http://schemas.microsoft.com/office/drawing/2014/main" id="{0748B55A-1F9D-4139-962B-22CD717C208D}"/>
                </a:ext>
              </a:extLst>
            </p:cNvPr>
            <p:cNvSpPr/>
            <p:nvPr/>
          </p:nvSpPr>
          <p:spPr>
            <a:xfrm>
              <a:off x="2173390" y="3120887"/>
              <a:ext cx="1613419" cy="97817"/>
            </a:xfrm>
            <a:prstGeom prst="rect">
              <a:avLst/>
            </a:prstGeom>
            <a:solidFill>
              <a:srgbClr val="81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6E9412F-20E3-4987-86B6-53CD3143B4F6}"/>
                </a:ext>
              </a:extLst>
            </p:cNvPr>
            <p:cNvSpPr/>
            <p:nvPr/>
          </p:nvSpPr>
          <p:spPr>
            <a:xfrm>
              <a:off x="3776870" y="3120887"/>
              <a:ext cx="1512422" cy="87878"/>
            </a:xfrm>
            <a:prstGeom prst="rect">
              <a:avLst/>
            </a:prstGeom>
            <a:solidFill>
              <a:srgbClr val="00B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9936902-22EA-4BD4-A6A1-A5C1BD91ED83}"/>
                </a:ext>
              </a:extLst>
            </p:cNvPr>
            <p:cNvSpPr/>
            <p:nvPr/>
          </p:nvSpPr>
          <p:spPr>
            <a:xfrm>
              <a:off x="5289292" y="3120887"/>
              <a:ext cx="1613418" cy="87878"/>
            </a:xfrm>
            <a:prstGeom prst="rect">
              <a:avLst/>
            </a:prstGeom>
            <a:solidFill>
              <a:srgbClr val="008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92994C7-0956-4F36-A71A-79E900224829}"/>
                </a:ext>
              </a:extLst>
            </p:cNvPr>
            <p:cNvSpPr/>
            <p:nvPr/>
          </p:nvSpPr>
          <p:spPr>
            <a:xfrm>
              <a:off x="6902710" y="3120887"/>
              <a:ext cx="1613418" cy="87878"/>
            </a:xfrm>
            <a:prstGeom prst="rect">
              <a:avLst/>
            </a:prstGeom>
            <a:solidFill>
              <a:srgbClr val="006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4040343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a:extLst>
              <a:ext uri="{FF2B5EF4-FFF2-40B4-BE49-F238E27FC236}">
                <a16:creationId xmlns:a16="http://schemas.microsoft.com/office/drawing/2014/main" id="{818A6488-B416-47FB-8C6A-5968D9495469}"/>
              </a:ext>
            </a:extLst>
          </p:cNvPr>
          <p:cNvGrpSpPr/>
          <p:nvPr/>
        </p:nvGrpSpPr>
        <p:grpSpPr>
          <a:xfrm>
            <a:off x="204395" y="361651"/>
            <a:ext cx="823389" cy="1127994"/>
            <a:chOff x="926571" y="692282"/>
            <a:chExt cx="3792028" cy="5194849"/>
          </a:xfrm>
          <a:noFill/>
        </p:grpSpPr>
        <p:sp>
          <p:nvSpPr>
            <p:cNvPr id="5" name="等腰三角形 5">
              <a:extLst>
                <a:ext uri="{FF2B5EF4-FFF2-40B4-BE49-F238E27FC236}">
                  <a16:creationId xmlns:a16="http://schemas.microsoft.com/office/drawing/2014/main" id="{5E5F0FA5-F2AF-4962-A747-E401B11AAE74}"/>
                </a:ext>
              </a:extLst>
            </p:cNvPr>
            <p:cNvSpPr/>
            <p:nvPr/>
          </p:nvSpPr>
          <p:spPr>
            <a:xfrm rot="9010236">
              <a:off x="926571" y="33755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等腰三角形 6">
              <a:extLst>
                <a:ext uri="{FF2B5EF4-FFF2-40B4-BE49-F238E27FC236}">
                  <a16:creationId xmlns:a16="http://schemas.microsoft.com/office/drawing/2014/main" id="{CBFD6E56-BA49-4A00-8D7F-0C2C1FDFA082}"/>
                </a:ext>
              </a:extLst>
            </p:cNvPr>
            <p:cNvSpPr/>
            <p:nvPr/>
          </p:nvSpPr>
          <p:spPr>
            <a:xfrm rot="5400000">
              <a:off x="2480991" y="141893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等腰三角形 7">
              <a:extLst>
                <a:ext uri="{FF2B5EF4-FFF2-40B4-BE49-F238E27FC236}">
                  <a16:creationId xmlns:a16="http://schemas.microsoft.com/office/drawing/2014/main" id="{97ECF18E-A1D1-410F-AF36-18BF31E427A0}"/>
                </a:ext>
              </a:extLst>
            </p:cNvPr>
            <p:cNvSpPr/>
            <p:nvPr/>
          </p:nvSpPr>
          <p:spPr>
            <a:xfrm rot="5400000">
              <a:off x="1361567" y="32952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等腰三角形 8">
              <a:extLst>
                <a:ext uri="{FF2B5EF4-FFF2-40B4-BE49-F238E27FC236}">
                  <a16:creationId xmlns:a16="http://schemas.microsoft.com/office/drawing/2014/main" id="{9459B49F-5E3C-493F-AFE1-51D284B66399}"/>
                </a:ext>
              </a:extLst>
            </p:cNvPr>
            <p:cNvSpPr/>
            <p:nvPr/>
          </p:nvSpPr>
          <p:spPr>
            <a:xfrm rot="5400000">
              <a:off x="1362608" y="263882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等腰三角形 9">
              <a:extLst>
                <a:ext uri="{FF2B5EF4-FFF2-40B4-BE49-F238E27FC236}">
                  <a16:creationId xmlns:a16="http://schemas.microsoft.com/office/drawing/2014/main" id="{F7AD8EFA-1359-4617-87BD-DB6D55CABACC}"/>
                </a:ext>
              </a:extLst>
            </p:cNvPr>
            <p:cNvSpPr/>
            <p:nvPr/>
          </p:nvSpPr>
          <p:spPr>
            <a:xfrm rot="9010236">
              <a:off x="1522702" y="303991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等腰三角形 10">
              <a:extLst>
                <a:ext uri="{FF2B5EF4-FFF2-40B4-BE49-F238E27FC236}">
                  <a16:creationId xmlns:a16="http://schemas.microsoft.com/office/drawing/2014/main" id="{1A62328C-D54C-4B10-BD2B-DB629264FCC5}"/>
                </a:ext>
              </a:extLst>
            </p:cNvPr>
            <p:cNvSpPr/>
            <p:nvPr/>
          </p:nvSpPr>
          <p:spPr>
            <a:xfrm rot="9010236">
              <a:off x="2044010" y="33572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等腰三角形 11">
              <a:extLst>
                <a:ext uri="{FF2B5EF4-FFF2-40B4-BE49-F238E27FC236}">
                  <a16:creationId xmlns:a16="http://schemas.microsoft.com/office/drawing/2014/main" id="{AA4C16A3-3D39-4C73-91F9-AE491B1E4BD9}"/>
                </a:ext>
              </a:extLst>
            </p:cNvPr>
            <p:cNvSpPr/>
            <p:nvPr/>
          </p:nvSpPr>
          <p:spPr>
            <a:xfrm rot="5591464">
              <a:off x="2434095" y="3930499"/>
              <a:ext cx="595411"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等腰三角形 12">
              <a:extLst>
                <a:ext uri="{FF2B5EF4-FFF2-40B4-BE49-F238E27FC236}">
                  <a16:creationId xmlns:a16="http://schemas.microsoft.com/office/drawing/2014/main" id="{C65CC48F-310D-4AF9-A5B2-E8943F5313A7}"/>
                </a:ext>
              </a:extLst>
            </p:cNvPr>
            <p:cNvSpPr/>
            <p:nvPr/>
          </p:nvSpPr>
          <p:spPr>
            <a:xfrm rot="9010236">
              <a:off x="2604273" y="3659030"/>
              <a:ext cx="572130" cy="534633"/>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等腰三角形 13">
              <a:extLst>
                <a:ext uri="{FF2B5EF4-FFF2-40B4-BE49-F238E27FC236}">
                  <a16:creationId xmlns:a16="http://schemas.microsoft.com/office/drawing/2014/main" id="{DBA3094E-009F-4151-ACD4-72F0600DFCAA}"/>
                </a:ext>
              </a:extLst>
            </p:cNvPr>
            <p:cNvSpPr/>
            <p:nvPr/>
          </p:nvSpPr>
          <p:spPr>
            <a:xfrm rot="5400000">
              <a:off x="3025894" y="357391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等腰三角形 14">
              <a:extLst>
                <a:ext uri="{FF2B5EF4-FFF2-40B4-BE49-F238E27FC236}">
                  <a16:creationId xmlns:a16="http://schemas.microsoft.com/office/drawing/2014/main" id="{8BE5A96F-2ECC-46BE-B892-517AEBEE47EC}"/>
                </a:ext>
              </a:extLst>
            </p:cNvPr>
            <p:cNvSpPr/>
            <p:nvPr/>
          </p:nvSpPr>
          <p:spPr>
            <a:xfrm rot="9010236">
              <a:off x="3163654" y="399791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等腰三角形 15">
              <a:extLst>
                <a:ext uri="{FF2B5EF4-FFF2-40B4-BE49-F238E27FC236}">
                  <a16:creationId xmlns:a16="http://schemas.microsoft.com/office/drawing/2014/main" id="{F345FD02-5070-4AB7-ABE8-8B4CE37E9849}"/>
                </a:ext>
              </a:extLst>
            </p:cNvPr>
            <p:cNvSpPr/>
            <p:nvPr/>
          </p:nvSpPr>
          <p:spPr>
            <a:xfrm rot="5400000">
              <a:off x="2449679" y="7214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等腰三角形 16">
              <a:extLst>
                <a:ext uri="{FF2B5EF4-FFF2-40B4-BE49-F238E27FC236}">
                  <a16:creationId xmlns:a16="http://schemas.microsoft.com/office/drawing/2014/main" id="{2452BC48-D61B-42F7-97EA-8759414FF504}"/>
                </a:ext>
              </a:extLst>
            </p:cNvPr>
            <p:cNvSpPr/>
            <p:nvPr/>
          </p:nvSpPr>
          <p:spPr>
            <a:xfrm rot="9010236">
              <a:off x="2609473" y="113640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等腰三角形 17">
              <a:extLst>
                <a:ext uri="{FF2B5EF4-FFF2-40B4-BE49-F238E27FC236}">
                  <a16:creationId xmlns:a16="http://schemas.microsoft.com/office/drawing/2014/main" id="{A2D95F7F-DC6E-4CBF-97E7-9046981FD2B0}"/>
                </a:ext>
              </a:extLst>
            </p:cNvPr>
            <p:cNvSpPr/>
            <p:nvPr/>
          </p:nvSpPr>
          <p:spPr>
            <a:xfrm rot="5400000">
              <a:off x="3584568" y="38673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等腰三角形 18">
              <a:extLst>
                <a:ext uri="{FF2B5EF4-FFF2-40B4-BE49-F238E27FC236}">
                  <a16:creationId xmlns:a16="http://schemas.microsoft.com/office/drawing/2014/main" id="{7D23AB19-7364-4C51-A3AE-83B0F3CA26AF}"/>
                </a:ext>
              </a:extLst>
            </p:cNvPr>
            <p:cNvSpPr/>
            <p:nvPr/>
          </p:nvSpPr>
          <p:spPr>
            <a:xfrm rot="9010236">
              <a:off x="3746502" y="362142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等腰三角形 19">
              <a:extLst>
                <a:ext uri="{FF2B5EF4-FFF2-40B4-BE49-F238E27FC236}">
                  <a16:creationId xmlns:a16="http://schemas.microsoft.com/office/drawing/2014/main" id="{F1F85AE8-E2B9-4991-945A-0A309DEBD57B}"/>
                </a:ext>
              </a:extLst>
            </p:cNvPr>
            <p:cNvSpPr/>
            <p:nvPr/>
          </p:nvSpPr>
          <p:spPr>
            <a:xfrm rot="9010236">
              <a:off x="1509669" y="23916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等腰三角形 20">
              <a:extLst>
                <a:ext uri="{FF2B5EF4-FFF2-40B4-BE49-F238E27FC236}">
                  <a16:creationId xmlns:a16="http://schemas.microsoft.com/office/drawing/2014/main" id="{19E6EEBD-C5E6-405D-B234-5A2FE06735C8}"/>
                </a:ext>
              </a:extLst>
            </p:cNvPr>
            <p:cNvSpPr/>
            <p:nvPr/>
          </p:nvSpPr>
          <p:spPr>
            <a:xfrm rot="5400000">
              <a:off x="1924938" y="233713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 name="等腰三角形 21">
              <a:extLst>
                <a:ext uri="{FF2B5EF4-FFF2-40B4-BE49-F238E27FC236}">
                  <a16:creationId xmlns:a16="http://schemas.microsoft.com/office/drawing/2014/main" id="{A8D5CC26-DB66-4985-8282-F4199502BD24}"/>
                </a:ext>
              </a:extLst>
            </p:cNvPr>
            <p:cNvSpPr/>
            <p:nvPr/>
          </p:nvSpPr>
          <p:spPr>
            <a:xfrm rot="5400000">
              <a:off x="1924938" y="166037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等腰三角形 22">
              <a:extLst>
                <a:ext uri="{FF2B5EF4-FFF2-40B4-BE49-F238E27FC236}">
                  <a16:creationId xmlns:a16="http://schemas.microsoft.com/office/drawing/2014/main" id="{D946A4E1-10C4-42CF-9FFF-609057481163}"/>
                </a:ext>
              </a:extLst>
            </p:cNvPr>
            <p:cNvSpPr/>
            <p:nvPr/>
          </p:nvSpPr>
          <p:spPr>
            <a:xfrm rot="9010236">
              <a:off x="2065722" y="20738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等腰三角形 23">
              <a:extLst>
                <a:ext uri="{FF2B5EF4-FFF2-40B4-BE49-F238E27FC236}">
                  <a16:creationId xmlns:a16="http://schemas.microsoft.com/office/drawing/2014/main" id="{7FDF6102-70A8-45C3-A56F-C980B9456974}"/>
                </a:ext>
              </a:extLst>
            </p:cNvPr>
            <p:cNvSpPr/>
            <p:nvPr/>
          </p:nvSpPr>
          <p:spPr>
            <a:xfrm rot="9010236">
              <a:off x="2073746" y="140786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等腰三角形 24">
              <a:extLst>
                <a:ext uri="{FF2B5EF4-FFF2-40B4-BE49-F238E27FC236}">
                  <a16:creationId xmlns:a16="http://schemas.microsoft.com/office/drawing/2014/main" id="{3E2FE8DA-8368-4FC2-8B57-AD094BC320E4}"/>
                </a:ext>
              </a:extLst>
            </p:cNvPr>
            <p:cNvSpPr/>
            <p:nvPr/>
          </p:nvSpPr>
          <p:spPr>
            <a:xfrm rot="5400000">
              <a:off x="3033073" y="10282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等腰三角形 25">
              <a:extLst>
                <a:ext uri="{FF2B5EF4-FFF2-40B4-BE49-F238E27FC236}">
                  <a16:creationId xmlns:a16="http://schemas.microsoft.com/office/drawing/2014/main" id="{E2E9FD56-2428-4DE3-8FA4-6BF706F40CC1}"/>
                </a:ext>
              </a:extLst>
            </p:cNvPr>
            <p:cNvSpPr/>
            <p:nvPr/>
          </p:nvSpPr>
          <p:spPr>
            <a:xfrm rot="9010236">
              <a:off x="3162544" y="144452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等腰三角形 26">
              <a:extLst>
                <a:ext uri="{FF2B5EF4-FFF2-40B4-BE49-F238E27FC236}">
                  <a16:creationId xmlns:a16="http://schemas.microsoft.com/office/drawing/2014/main" id="{3BCC047A-5598-41A0-B100-B1351F25EBAA}"/>
                </a:ext>
              </a:extLst>
            </p:cNvPr>
            <p:cNvSpPr/>
            <p:nvPr/>
          </p:nvSpPr>
          <p:spPr>
            <a:xfrm rot="5400000">
              <a:off x="3033073" y="170871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 name="等腰三角形 27">
              <a:extLst>
                <a:ext uri="{FF2B5EF4-FFF2-40B4-BE49-F238E27FC236}">
                  <a16:creationId xmlns:a16="http://schemas.microsoft.com/office/drawing/2014/main" id="{332249A0-0502-4E3B-BE68-D2D02DAD37D4}"/>
                </a:ext>
              </a:extLst>
            </p:cNvPr>
            <p:cNvSpPr/>
            <p:nvPr/>
          </p:nvSpPr>
          <p:spPr>
            <a:xfrm rot="9010236">
              <a:off x="3162544" y="2110503"/>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 name="等腰三角形 28">
              <a:extLst>
                <a:ext uri="{FF2B5EF4-FFF2-40B4-BE49-F238E27FC236}">
                  <a16:creationId xmlns:a16="http://schemas.microsoft.com/office/drawing/2014/main" id="{D7FA98FF-3D6D-4052-BFCC-1E8AB9D5FC06}"/>
                </a:ext>
              </a:extLst>
            </p:cNvPr>
            <p:cNvSpPr/>
            <p:nvPr/>
          </p:nvSpPr>
          <p:spPr>
            <a:xfrm rot="5400000">
              <a:off x="3033073" y="23746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 name="等腰三角形 29">
              <a:extLst>
                <a:ext uri="{FF2B5EF4-FFF2-40B4-BE49-F238E27FC236}">
                  <a16:creationId xmlns:a16="http://schemas.microsoft.com/office/drawing/2014/main" id="{F76041D1-E63E-459B-B682-623554115C87}"/>
                </a:ext>
              </a:extLst>
            </p:cNvPr>
            <p:cNvSpPr/>
            <p:nvPr/>
          </p:nvSpPr>
          <p:spPr>
            <a:xfrm rot="9010236">
              <a:off x="3162544" y="27764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 name="等腰三角形 30">
              <a:extLst>
                <a:ext uri="{FF2B5EF4-FFF2-40B4-BE49-F238E27FC236}">
                  <a16:creationId xmlns:a16="http://schemas.microsoft.com/office/drawing/2014/main" id="{FB0A38D8-6A1B-4020-BB0B-0FA2FA4ABC03}"/>
                </a:ext>
              </a:extLst>
            </p:cNvPr>
            <p:cNvSpPr/>
            <p:nvPr/>
          </p:nvSpPr>
          <p:spPr>
            <a:xfrm rot="5400000">
              <a:off x="3033073" y="30017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 name="等腰三角形 31">
              <a:extLst>
                <a:ext uri="{FF2B5EF4-FFF2-40B4-BE49-F238E27FC236}">
                  <a16:creationId xmlns:a16="http://schemas.microsoft.com/office/drawing/2014/main" id="{ABF71661-FF0A-48F1-87C0-02740B5C6370}"/>
                </a:ext>
              </a:extLst>
            </p:cNvPr>
            <p:cNvSpPr/>
            <p:nvPr/>
          </p:nvSpPr>
          <p:spPr>
            <a:xfrm rot="9010236">
              <a:off x="3162544" y="340357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 name="等腰三角形 32">
              <a:extLst>
                <a:ext uri="{FF2B5EF4-FFF2-40B4-BE49-F238E27FC236}">
                  <a16:creationId xmlns:a16="http://schemas.microsoft.com/office/drawing/2014/main" id="{138FFDC9-A337-473F-A67B-75EB10A10FC3}"/>
                </a:ext>
              </a:extLst>
            </p:cNvPr>
            <p:cNvSpPr/>
            <p:nvPr/>
          </p:nvSpPr>
          <p:spPr>
            <a:xfrm rot="5400000">
              <a:off x="3018785" y="423989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 name="等腰三角形 33">
              <a:extLst>
                <a:ext uri="{FF2B5EF4-FFF2-40B4-BE49-F238E27FC236}">
                  <a16:creationId xmlns:a16="http://schemas.microsoft.com/office/drawing/2014/main" id="{895000E8-65DD-496D-ACA1-FE412EE9C5CE}"/>
                </a:ext>
              </a:extLst>
            </p:cNvPr>
            <p:cNvSpPr/>
            <p:nvPr/>
          </p:nvSpPr>
          <p:spPr>
            <a:xfrm rot="9010236">
              <a:off x="3133968" y="4670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等腰三角形 34">
              <a:extLst>
                <a:ext uri="{FF2B5EF4-FFF2-40B4-BE49-F238E27FC236}">
                  <a16:creationId xmlns:a16="http://schemas.microsoft.com/office/drawing/2014/main" id="{E9E78E02-89D0-4FB3-B23F-258FC6FE254F}"/>
                </a:ext>
              </a:extLst>
            </p:cNvPr>
            <p:cNvSpPr/>
            <p:nvPr/>
          </p:nvSpPr>
          <p:spPr>
            <a:xfrm rot="5400000">
              <a:off x="3014898" y="494224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等腰三角形 35">
              <a:extLst>
                <a:ext uri="{FF2B5EF4-FFF2-40B4-BE49-F238E27FC236}">
                  <a16:creationId xmlns:a16="http://schemas.microsoft.com/office/drawing/2014/main" id="{2C867C54-69BB-41E9-86FC-1070385C5A1B}"/>
                </a:ext>
              </a:extLst>
            </p:cNvPr>
            <p:cNvSpPr/>
            <p:nvPr/>
          </p:nvSpPr>
          <p:spPr>
            <a:xfrm rot="9010236">
              <a:off x="3144369" y="537340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等腰三角形 36">
              <a:extLst>
                <a:ext uri="{FF2B5EF4-FFF2-40B4-BE49-F238E27FC236}">
                  <a16:creationId xmlns:a16="http://schemas.microsoft.com/office/drawing/2014/main" id="{F15065EF-FC09-450A-A270-453B66BAB622}"/>
                </a:ext>
              </a:extLst>
            </p:cNvPr>
            <p:cNvSpPr/>
            <p:nvPr/>
          </p:nvSpPr>
          <p:spPr>
            <a:xfrm rot="5400000">
              <a:off x="4175671" y="3502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7" name="等腰三角形 37">
              <a:extLst>
                <a:ext uri="{FF2B5EF4-FFF2-40B4-BE49-F238E27FC236}">
                  <a16:creationId xmlns:a16="http://schemas.microsoft.com/office/drawing/2014/main" id="{23BB1314-96FD-4376-AF01-A50A71E35CF7}"/>
                </a:ext>
              </a:extLst>
            </p:cNvPr>
            <p:cNvSpPr/>
            <p:nvPr/>
          </p:nvSpPr>
          <p:spPr>
            <a:xfrm rot="5400000">
              <a:off x="1874313" y="360421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8" name="文本占位符 2">
            <a:extLst>
              <a:ext uri="{FF2B5EF4-FFF2-40B4-BE49-F238E27FC236}">
                <a16:creationId xmlns:a16="http://schemas.microsoft.com/office/drawing/2014/main" id="{71D423F6-3CE9-4560-8010-9DA47B5EF9CD}"/>
              </a:ext>
            </a:extLst>
          </p:cNvPr>
          <p:cNvSpPr txBox="1">
            <a:spLocks/>
          </p:cNvSpPr>
          <p:nvPr/>
        </p:nvSpPr>
        <p:spPr>
          <a:xfrm>
            <a:off x="1027785" y="864098"/>
            <a:ext cx="3975100" cy="40377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75000"/>
                    <a:lumOff val="25000"/>
                  </a:schemeClr>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App</a:t>
            </a:r>
            <a:endParaRPr lang="zh-CN" altLang="en-US" dirty="0"/>
          </a:p>
        </p:txBody>
      </p:sp>
      <p:sp>
        <p:nvSpPr>
          <p:cNvPr id="39" name="文本框 38">
            <a:extLst>
              <a:ext uri="{FF2B5EF4-FFF2-40B4-BE49-F238E27FC236}">
                <a16:creationId xmlns:a16="http://schemas.microsoft.com/office/drawing/2014/main" id="{2D31F9E0-DC92-489B-983F-F35FE813320C}"/>
              </a:ext>
            </a:extLst>
          </p:cNvPr>
          <p:cNvSpPr txBox="1"/>
          <p:nvPr/>
        </p:nvSpPr>
        <p:spPr>
          <a:xfrm>
            <a:off x="1027783" y="494766"/>
            <a:ext cx="3355957" cy="369332"/>
          </a:xfrm>
          <a:prstGeom prst="rect">
            <a:avLst/>
          </a:prstGeom>
          <a:noFill/>
        </p:spPr>
        <p:txBody>
          <a:bodyPr wrap="square" rtlCol="0">
            <a:spAutoFit/>
          </a:bodyPr>
          <a:lstStyle/>
          <a:p>
            <a:r>
              <a:rPr lang="en-US" altLang="zh-CN" dirty="0"/>
              <a:t>Business Model</a:t>
            </a:r>
            <a:endParaRPr lang="zh-CN" altLang="en-US" dirty="0"/>
          </a:p>
        </p:txBody>
      </p:sp>
      <p:pic>
        <p:nvPicPr>
          <p:cNvPr id="42" name="图片 41">
            <a:extLst>
              <a:ext uri="{FF2B5EF4-FFF2-40B4-BE49-F238E27FC236}">
                <a16:creationId xmlns:a16="http://schemas.microsoft.com/office/drawing/2014/main" id="{9A7DD06A-20E0-4CA1-B5BA-BB111B8BE381}"/>
              </a:ext>
            </a:extLst>
          </p:cNvPr>
          <p:cNvPicPr>
            <a:picLocks noChangeAspect="1"/>
          </p:cNvPicPr>
          <p:nvPr/>
        </p:nvPicPr>
        <p:blipFill>
          <a:blip r:embed="rId2"/>
          <a:stretch>
            <a:fillRect/>
          </a:stretch>
        </p:blipFill>
        <p:spPr>
          <a:xfrm>
            <a:off x="3936291" y="501483"/>
            <a:ext cx="4710752" cy="6218193"/>
          </a:xfrm>
          <a:prstGeom prst="rect">
            <a:avLst/>
          </a:prstGeom>
        </p:spPr>
      </p:pic>
    </p:spTree>
    <p:extLst>
      <p:ext uri="{BB962C8B-B14F-4D97-AF65-F5344CB8AC3E}">
        <p14:creationId xmlns:p14="http://schemas.microsoft.com/office/powerpoint/2010/main" val="1028039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7784" y="494766"/>
            <a:ext cx="2795015" cy="369332"/>
          </a:xfrm>
          <a:prstGeom prst="rect">
            <a:avLst/>
          </a:prstGeom>
          <a:noFill/>
        </p:spPr>
        <p:txBody>
          <a:bodyPr wrap="square" rtlCol="0">
            <a:spAutoFit/>
          </a:bodyPr>
          <a:lstStyle/>
          <a:p>
            <a:r>
              <a:rPr lang="en-US" altLang="zh-CN" dirty="0"/>
              <a:t>Business Model</a:t>
            </a:r>
            <a:endParaRPr lang="zh-CN" altLang="en-US" dirty="0"/>
          </a:p>
        </p:txBody>
      </p:sp>
      <p:sp>
        <p:nvSpPr>
          <p:cNvPr id="5" name="文本框 4"/>
          <p:cNvSpPr txBox="1"/>
          <p:nvPr/>
        </p:nvSpPr>
        <p:spPr>
          <a:xfrm>
            <a:off x="1027784" y="786784"/>
            <a:ext cx="3116833" cy="461665"/>
          </a:xfrm>
          <a:prstGeom prst="rect">
            <a:avLst/>
          </a:prstGeom>
          <a:noFill/>
        </p:spPr>
        <p:txBody>
          <a:bodyPr wrap="square" rtlCol="0">
            <a:spAutoFit/>
          </a:bodyPr>
          <a:lstStyle/>
          <a:p>
            <a:r>
              <a:rPr lang="en-US" altLang="zh-CN" sz="2400" b="1" dirty="0"/>
              <a:t>Key Partners</a:t>
            </a:r>
            <a:endParaRPr lang="zh-CN" altLang="en-US" sz="2400" b="1" dirty="0"/>
          </a:p>
        </p:txBody>
      </p:sp>
      <p:sp>
        <p:nvSpPr>
          <p:cNvPr id="46" name="菱形 45">
            <a:extLst>
              <a:ext uri="{FF2B5EF4-FFF2-40B4-BE49-F238E27FC236}">
                <a16:creationId xmlns:a16="http://schemas.microsoft.com/office/drawing/2014/main" id="{570BDE4B-1953-4499-AB1E-3F76CCA72E1D}"/>
              </a:ext>
            </a:extLst>
          </p:cNvPr>
          <p:cNvSpPr/>
          <p:nvPr/>
        </p:nvSpPr>
        <p:spPr>
          <a:xfrm>
            <a:off x="4798868" y="1064029"/>
            <a:ext cx="2479127" cy="2479126"/>
          </a:xfrm>
          <a:prstGeom prst="diamond">
            <a:avLst/>
          </a:prstGeom>
          <a:solidFill>
            <a:srgbClr val="A4D7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菱形 74">
            <a:extLst>
              <a:ext uri="{FF2B5EF4-FFF2-40B4-BE49-F238E27FC236}">
                <a16:creationId xmlns:a16="http://schemas.microsoft.com/office/drawing/2014/main" id="{C63F1CA3-798A-4DAF-B6DE-1E53DF51B40F}"/>
              </a:ext>
            </a:extLst>
          </p:cNvPr>
          <p:cNvSpPr/>
          <p:nvPr/>
        </p:nvSpPr>
        <p:spPr>
          <a:xfrm>
            <a:off x="6096610" y="2405701"/>
            <a:ext cx="2479127" cy="2479126"/>
          </a:xfrm>
          <a:prstGeom prst="diamond">
            <a:avLst/>
          </a:prstGeom>
          <a:solidFill>
            <a:srgbClr val="D2C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菱形 75">
            <a:extLst>
              <a:ext uri="{FF2B5EF4-FFF2-40B4-BE49-F238E27FC236}">
                <a16:creationId xmlns:a16="http://schemas.microsoft.com/office/drawing/2014/main" id="{77D65DC6-CB26-41E4-B4E2-4EE63C7CF40A}"/>
              </a:ext>
            </a:extLst>
          </p:cNvPr>
          <p:cNvSpPr/>
          <p:nvPr/>
        </p:nvSpPr>
        <p:spPr>
          <a:xfrm>
            <a:off x="3501126" y="2405701"/>
            <a:ext cx="2479127" cy="2479126"/>
          </a:xfrm>
          <a:prstGeom prst="diamond">
            <a:avLst/>
          </a:prstGeom>
          <a:solidFill>
            <a:srgbClr val="99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菱形 76">
            <a:extLst>
              <a:ext uri="{FF2B5EF4-FFF2-40B4-BE49-F238E27FC236}">
                <a16:creationId xmlns:a16="http://schemas.microsoft.com/office/drawing/2014/main" id="{7A505D48-30F4-495B-B92A-B340F0E77D70}"/>
              </a:ext>
            </a:extLst>
          </p:cNvPr>
          <p:cNvSpPr/>
          <p:nvPr/>
        </p:nvSpPr>
        <p:spPr>
          <a:xfrm>
            <a:off x="4798868" y="3747374"/>
            <a:ext cx="2479127" cy="2479126"/>
          </a:xfrm>
          <a:prstGeom prst="diamond">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Freeform 90">
            <a:extLst>
              <a:ext uri="{FF2B5EF4-FFF2-40B4-BE49-F238E27FC236}">
                <a16:creationId xmlns:a16="http://schemas.microsoft.com/office/drawing/2014/main" id="{1303B4F0-63F8-4D66-9FA8-9102FD4406C7}"/>
              </a:ext>
            </a:extLst>
          </p:cNvPr>
          <p:cNvSpPr>
            <a:spLocks noEditPoints="1"/>
          </p:cNvSpPr>
          <p:nvPr/>
        </p:nvSpPr>
        <p:spPr bwMode="auto">
          <a:xfrm>
            <a:off x="7000629" y="3118993"/>
            <a:ext cx="671088" cy="1079576"/>
          </a:xfrm>
          <a:custGeom>
            <a:avLst/>
            <a:gdLst/>
            <a:ahLst/>
            <a:cxnLst>
              <a:cxn ang="0">
                <a:pos x="138" y="0"/>
              </a:cxn>
              <a:cxn ang="0">
                <a:pos x="110" y="2"/>
              </a:cxn>
              <a:cxn ang="0">
                <a:pos x="84" y="10"/>
              </a:cxn>
              <a:cxn ang="0">
                <a:pos x="60" y="24"/>
              </a:cxn>
              <a:cxn ang="0">
                <a:pos x="40" y="40"/>
              </a:cxn>
              <a:cxn ang="0">
                <a:pos x="22" y="60"/>
              </a:cxn>
              <a:cxn ang="0">
                <a:pos x="10" y="84"/>
              </a:cxn>
              <a:cxn ang="0">
                <a:pos x="2" y="110"/>
              </a:cxn>
              <a:cxn ang="0">
                <a:pos x="0" y="138"/>
              </a:cxn>
              <a:cxn ang="0">
                <a:pos x="0" y="160"/>
              </a:cxn>
              <a:cxn ang="0">
                <a:pos x="6" y="180"/>
              </a:cxn>
              <a:cxn ang="0">
                <a:pos x="6" y="180"/>
              </a:cxn>
              <a:cxn ang="0">
                <a:pos x="24" y="218"/>
              </a:cxn>
              <a:cxn ang="0">
                <a:pos x="250" y="216"/>
              </a:cxn>
              <a:cxn ang="0">
                <a:pos x="260" y="198"/>
              </a:cxn>
              <a:cxn ang="0">
                <a:pos x="268" y="178"/>
              </a:cxn>
              <a:cxn ang="0">
                <a:pos x="274" y="158"/>
              </a:cxn>
              <a:cxn ang="0">
                <a:pos x="276" y="138"/>
              </a:cxn>
              <a:cxn ang="0">
                <a:pos x="272" y="110"/>
              </a:cxn>
              <a:cxn ang="0">
                <a:pos x="264" y="84"/>
              </a:cxn>
              <a:cxn ang="0">
                <a:pos x="252" y="60"/>
              </a:cxn>
              <a:cxn ang="0">
                <a:pos x="234" y="40"/>
              </a:cxn>
              <a:cxn ang="0">
                <a:pos x="214" y="24"/>
              </a:cxn>
              <a:cxn ang="0">
                <a:pos x="190" y="10"/>
              </a:cxn>
              <a:cxn ang="0">
                <a:pos x="164" y="2"/>
              </a:cxn>
              <a:cxn ang="0">
                <a:pos x="138" y="0"/>
              </a:cxn>
              <a:cxn ang="0">
                <a:pos x="138" y="204"/>
              </a:cxn>
              <a:cxn ang="0">
                <a:pos x="124" y="204"/>
              </a:cxn>
              <a:cxn ang="0">
                <a:pos x="98" y="194"/>
              </a:cxn>
              <a:cxn ang="0">
                <a:pos x="80" y="174"/>
              </a:cxn>
              <a:cxn ang="0">
                <a:pos x="70" y="150"/>
              </a:cxn>
              <a:cxn ang="0">
                <a:pos x="68" y="136"/>
              </a:cxn>
              <a:cxn ang="0">
                <a:pos x="74" y="108"/>
              </a:cxn>
              <a:cxn ang="0">
                <a:pos x="88" y="86"/>
              </a:cxn>
              <a:cxn ang="0">
                <a:pos x="110" y="72"/>
              </a:cxn>
              <a:cxn ang="0">
                <a:pos x="138" y="66"/>
              </a:cxn>
              <a:cxn ang="0">
                <a:pos x="152" y="68"/>
              </a:cxn>
              <a:cxn ang="0">
                <a:pos x="176" y="78"/>
              </a:cxn>
              <a:cxn ang="0">
                <a:pos x="194" y="96"/>
              </a:cxn>
              <a:cxn ang="0">
                <a:pos x="204" y="122"/>
              </a:cxn>
              <a:cxn ang="0">
                <a:pos x="206" y="136"/>
              </a:cxn>
              <a:cxn ang="0">
                <a:pos x="200" y="162"/>
              </a:cxn>
              <a:cxn ang="0">
                <a:pos x="186" y="184"/>
              </a:cxn>
              <a:cxn ang="0">
                <a:pos x="164" y="200"/>
              </a:cxn>
              <a:cxn ang="0">
                <a:pos x="138" y="204"/>
              </a:cxn>
            </a:cxnLst>
            <a:rect l="0" t="0" r="r" b="b"/>
            <a:pathLst>
              <a:path w="276" h="444">
                <a:moveTo>
                  <a:pt x="138" y="0"/>
                </a:moveTo>
                <a:lnTo>
                  <a:pt x="138" y="0"/>
                </a:lnTo>
                <a:lnTo>
                  <a:pt x="122" y="0"/>
                </a:lnTo>
                <a:lnTo>
                  <a:pt x="110" y="2"/>
                </a:lnTo>
                <a:lnTo>
                  <a:pt x="96" y="6"/>
                </a:lnTo>
                <a:lnTo>
                  <a:pt x="84" y="10"/>
                </a:lnTo>
                <a:lnTo>
                  <a:pt x="72" y="16"/>
                </a:lnTo>
                <a:lnTo>
                  <a:pt x="60" y="24"/>
                </a:lnTo>
                <a:lnTo>
                  <a:pt x="50" y="32"/>
                </a:lnTo>
                <a:lnTo>
                  <a:pt x="40" y="40"/>
                </a:lnTo>
                <a:lnTo>
                  <a:pt x="30" y="50"/>
                </a:lnTo>
                <a:lnTo>
                  <a:pt x="22" y="60"/>
                </a:lnTo>
                <a:lnTo>
                  <a:pt x="16" y="72"/>
                </a:lnTo>
                <a:lnTo>
                  <a:pt x="10" y="84"/>
                </a:lnTo>
                <a:lnTo>
                  <a:pt x="6" y="96"/>
                </a:lnTo>
                <a:lnTo>
                  <a:pt x="2" y="110"/>
                </a:lnTo>
                <a:lnTo>
                  <a:pt x="0" y="124"/>
                </a:lnTo>
                <a:lnTo>
                  <a:pt x="0" y="138"/>
                </a:lnTo>
                <a:lnTo>
                  <a:pt x="0" y="138"/>
                </a:lnTo>
                <a:lnTo>
                  <a:pt x="0" y="160"/>
                </a:lnTo>
                <a:lnTo>
                  <a:pt x="6" y="180"/>
                </a:lnTo>
                <a:lnTo>
                  <a:pt x="6" y="180"/>
                </a:lnTo>
                <a:lnTo>
                  <a:pt x="6" y="180"/>
                </a:lnTo>
                <a:lnTo>
                  <a:pt x="6" y="180"/>
                </a:lnTo>
                <a:lnTo>
                  <a:pt x="14" y="200"/>
                </a:lnTo>
                <a:lnTo>
                  <a:pt x="24" y="218"/>
                </a:lnTo>
                <a:lnTo>
                  <a:pt x="138" y="444"/>
                </a:lnTo>
                <a:lnTo>
                  <a:pt x="250" y="216"/>
                </a:lnTo>
                <a:lnTo>
                  <a:pt x="250" y="216"/>
                </a:lnTo>
                <a:lnTo>
                  <a:pt x="260" y="198"/>
                </a:lnTo>
                <a:lnTo>
                  <a:pt x="268" y="178"/>
                </a:lnTo>
                <a:lnTo>
                  <a:pt x="268" y="178"/>
                </a:lnTo>
                <a:lnTo>
                  <a:pt x="268" y="178"/>
                </a:lnTo>
                <a:lnTo>
                  <a:pt x="274" y="158"/>
                </a:lnTo>
                <a:lnTo>
                  <a:pt x="276" y="138"/>
                </a:lnTo>
                <a:lnTo>
                  <a:pt x="276" y="138"/>
                </a:lnTo>
                <a:lnTo>
                  <a:pt x="274" y="124"/>
                </a:lnTo>
                <a:lnTo>
                  <a:pt x="272" y="110"/>
                </a:lnTo>
                <a:lnTo>
                  <a:pt x="268" y="96"/>
                </a:lnTo>
                <a:lnTo>
                  <a:pt x="264" y="84"/>
                </a:lnTo>
                <a:lnTo>
                  <a:pt x="258" y="72"/>
                </a:lnTo>
                <a:lnTo>
                  <a:pt x="252" y="60"/>
                </a:lnTo>
                <a:lnTo>
                  <a:pt x="244" y="50"/>
                </a:lnTo>
                <a:lnTo>
                  <a:pt x="234" y="40"/>
                </a:lnTo>
                <a:lnTo>
                  <a:pt x="224" y="32"/>
                </a:lnTo>
                <a:lnTo>
                  <a:pt x="214" y="24"/>
                </a:lnTo>
                <a:lnTo>
                  <a:pt x="202" y="16"/>
                </a:lnTo>
                <a:lnTo>
                  <a:pt x="190" y="10"/>
                </a:lnTo>
                <a:lnTo>
                  <a:pt x="178" y="6"/>
                </a:lnTo>
                <a:lnTo>
                  <a:pt x="164" y="2"/>
                </a:lnTo>
                <a:lnTo>
                  <a:pt x="152" y="0"/>
                </a:lnTo>
                <a:lnTo>
                  <a:pt x="138" y="0"/>
                </a:lnTo>
                <a:lnTo>
                  <a:pt x="138" y="0"/>
                </a:lnTo>
                <a:close/>
                <a:moveTo>
                  <a:pt x="138" y="204"/>
                </a:moveTo>
                <a:lnTo>
                  <a:pt x="138" y="204"/>
                </a:lnTo>
                <a:lnTo>
                  <a:pt x="124" y="204"/>
                </a:lnTo>
                <a:lnTo>
                  <a:pt x="110" y="200"/>
                </a:lnTo>
                <a:lnTo>
                  <a:pt x="98" y="194"/>
                </a:lnTo>
                <a:lnTo>
                  <a:pt x="88" y="184"/>
                </a:lnTo>
                <a:lnTo>
                  <a:pt x="80" y="174"/>
                </a:lnTo>
                <a:lnTo>
                  <a:pt x="74" y="162"/>
                </a:lnTo>
                <a:lnTo>
                  <a:pt x="70" y="150"/>
                </a:lnTo>
                <a:lnTo>
                  <a:pt x="68" y="136"/>
                </a:lnTo>
                <a:lnTo>
                  <a:pt x="68" y="136"/>
                </a:lnTo>
                <a:lnTo>
                  <a:pt x="70" y="122"/>
                </a:lnTo>
                <a:lnTo>
                  <a:pt x="74" y="108"/>
                </a:lnTo>
                <a:lnTo>
                  <a:pt x="80" y="96"/>
                </a:lnTo>
                <a:lnTo>
                  <a:pt x="88" y="86"/>
                </a:lnTo>
                <a:lnTo>
                  <a:pt x="98" y="78"/>
                </a:lnTo>
                <a:lnTo>
                  <a:pt x="110" y="72"/>
                </a:lnTo>
                <a:lnTo>
                  <a:pt x="124" y="68"/>
                </a:lnTo>
                <a:lnTo>
                  <a:pt x="138" y="66"/>
                </a:lnTo>
                <a:lnTo>
                  <a:pt x="138" y="66"/>
                </a:lnTo>
                <a:lnTo>
                  <a:pt x="152" y="68"/>
                </a:lnTo>
                <a:lnTo>
                  <a:pt x="164" y="72"/>
                </a:lnTo>
                <a:lnTo>
                  <a:pt x="176" y="78"/>
                </a:lnTo>
                <a:lnTo>
                  <a:pt x="186" y="86"/>
                </a:lnTo>
                <a:lnTo>
                  <a:pt x="194" y="96"/>
                </a:lnTo>
                <a:lnTo>
                  <a:pt x="200" y="108"/>
                </a:lnTo>
                <a:lnTo>
                  <a:pt x="204" y="122"/>
                </a:lnTo>
                <a:lnTo>
                  <a:pt x="206" y="136"/>
                </a:lnTo>
                <a:lnTo>
                  <a:pt x="206" y="136"/>
                </a:lnTo>
                <a:lnTo>
                  <a:pt x="204" y="150"/>
                </a:lnTo>
                <a:lnTo>
                  <a:pt x="200" y="162"/>
                </a:lnTo>
                <a:lnTo>
                  <a:pt x="194" y="174"/>
                </a:lnTo>
                <a:lnTo>
                  <a:pt x="186" y="184"/>
                </a:lnTo>
                <a:lnTo>
                  <a:pt x="176" y="194"/>
                </a:lnTo>
                <a:lnTo>
                  <a:pt x="164" y="200"/>
                </a:lnTo>
                <a:lnTo>
                  <a:pt x="152" y="204"/>
                </a:lnTo>
                <a:lnTo>
                  <a:pt x="138" y="204"/>
                </a:lnTo>
                <a:lnTo>
                  <a:pt x="138" y="20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10">
            <a:extLst>
              <a:ext uri="{FF2B5EF4-FFF2-40B4-BE49-F238E27FC236}">
                <a16:creationId xmlns:a16="http://schemas.microsoft.com/office/drawing/2014/main" id="{E36F195D-8189-4C6B-A650-A22B2EF9B4FA}"/>
              </a:ext>
            </a:extLst>
          </p:cNvPr>
          <p:cNvSpPr>
            <a:spLocks noEditPoints="1"/>
          </p:cNvSpPr>
          <p:nvPr/>
        </p:nvSpPr>
        <p:spPr bwMode="auto">
          <a:xfrm>
            <a:off x="4324524" y="3219721"/>
            <a:ext cx="841292" cy="846154"/>
          </a:xfrm>
          <a:custGeom>
            <a:avLst/>
            <a:gdLst/>
            <a:ahLst/>
            <a:cxnLst>
              <a:cxn ang="0">
                <a:pos x="0" y="348"/>
              </a:cxn>
              <a:cxn ang="0">
                <a:pos x="42" y="64"/>
              </a:cxn>
              <a:cxn ang="0">
                <a:pos x="42" y="130"/>
              </a:cxn>
              <a:cxn ang="0">
                <a:pos x="42" y="196"/>
              </a:cxn>
              <a:cxn ang="0">
                <a:pos x="42" y="260"/>
              </a:cxn>
              <a:cxn ang="0">
                <a:pos x="64" y="228"/>
              </a:cxn>
              <a:cxn ang="0">
                <a:pos x="70" y="210"/>
              </a:cxn>
              <a:cxn ang="0">
                <a:pos x="90" y="196"/>
              </a:cxn>
              <a:cxn ang="0">
                <a:pos x="136" y="160"/>
              </a:cxn>
              <a:cxn ang="0">
                <a:pos x="130" y="142"/>
              </a:cxn>
              <a:cxn ang="0">
                <a:pos x="140" y="118"/>
              </a:cxn>
              <a:cxn ang="0">
                <a:pos x="162" y="108"/>
              </a:cxn>
              <a:cxn ang="0">
                <a:pos x="180" y="114"/>
              </a:cxn>
              <a:cxn ang="0">
                <a:pos x="194" y="134"/>
              </a:cxn>
              <a:cxn ang="0">
                <a:pos x="232" y="180"/>
              </a:cxn>
              <a:cxn ang="0">
                <a:pos x="250" y="174"/>
              </a:cxn>
              <a:cxn ang="0">
                <a:pos x="284" y="88"/>
              </a:cxn>
              <a:cxn ang="0">
                <a:pos x="282" y="70"/>
              </a:cxn>
              <a:cxn ang="0">
                <a:pos x="296" y="48"/>
              </a:cxn>
              <a:cxn ang="0">
                <a:pos x="314" y="44"/>
              </a:cxn>
              <a:cxn ang="0">
                <a:pos x="338" y="52"/>
              </a:cxn>
              <a:cxn ang="0">
                <a:pos x="346" y="76"/>
              </a:cxn>
              <a:cxn ang="0">
                <a:pos x="342" y="94"/>
              </a:cxn>
              <a:cxn ang="0">
                <a:pos x="320" y="108"/>
              </a:cxn>
              <a:cxn ang="0">
                <a:pos x="272" y="184"/>
              </a:cxn>
              <a:cxn ang="0">
                <a:pos x="282" y="206"/>
              </a:cxn>
              <a:cxn ang="0">
                <a:pos x="276" y="224"/>
              </a:cxn>
              <a:cxn ang="0">
                <a:pos x="256" y="238"/>
              </a:cxn>
              <a:cxn ang="0">
                <a:pos x="236" y="236"/>
              </a:cxn>
              <a:cxn ang="0">
                <a:pos x="220" y="218"/>
              </a:cxn>
              <a:cxn ang="0">
                <a:pos x="218" y="196"/>
              </a:cxn>
              <a:cxn ang="0">
                <a:pos x="162" y="174"/>
              </a:cxn>
              <a:cxn ang="0">
                <a:pos x="124" y="210"/>
              </a:cxn>
              <a:cxn ang="0">
                <a:pos x="130" y="234"/>
              </a:cxn>
              <a:cxn ang="0">
                <a:pos x="116" y="254"/>
              </a:cxn>
              <a:cxn ang="0">
                <a:pos x="98" y="260"/>
              </a:cxn>
              <a:cxn ang="0">
                <a:pos x="74" y="250"/>
              </a:cxn>
              <a:cxn ang="0">
                <a:pos x="64" y="228"/>
              </a:cxn>
              <a:cxn ang="0">
                <a:pos x="304" y="80"/>
              </a:cxn>
              <a:cxn ang="0">
                <a:pos x="314" y="86"/>
              </a:cxn>
              <a:cxn ang="0">
                <a:pos x="326" y="76"/>
              </a:cxn>
              <a:cxn ang="0">
                <a:pos x="318" y="66"/>
              </a:cxn>
              <a:cxn ang="0">
                <a:pos x="306" y="68"/>
              </a:cxn>
              <a:cxn ang="0">
                <a:pos x="238" y="206"/>
              </a:cxn>
              <a:cxn ang="0">
                <a:pos x="244" y="216"/>
              </a:cxn>
              <a:cxn ang="0">
                <a:pos x="256" y="214"/>
              </a:cxn>
              <a:cxn ang="0">
                <a:pos x="260" y="202"/>
              </a:cxn>
              <a:cxn ang="0">
                <a:pos x="250" y="196"/>
              </a:cxn>
              <a:cxn ang="0">
                <a:pos x="238" y="206"/>
              </a:cxn>
              <a:cxn ang="0">
                <a:pos x="152" y="146"/>
              </a:cxn>
              <a:cxn ang="0">
                <a:pos x="162" y="152"/>
              </a:cxn>
              <a:cxn ang="0">
                <a:pos x="174" y="142"/>
              </a:cxn>
              <a:cxn ang="0">
                <a:pos x="166" y="130"/>
              </a:cxn>
              <a:cxn ang="0">
                <a:pos x="154" y="134"/>
              </a:cxn>
              <a:cxn ang="0">
                <a:pos x="86" y="228"/>
              </a:cxn>
              <a:cxn ang="0">
                <a:pos x="92" y="238"/>
              </a:cxn>
              <a:cxn ang="0">
                <a:pos x="104" y="236"/>
              </a:cxn>
              <a:cxn ang="0">
                <a:pos x="108" y="224"/>
              </a:cxn>
              <a:cxn ang="0">
                <a:pos x="98" y="218"/>
              </a:cxn>
              <a:cxn ang="0">
                <a:pos x="86" y="228"/>
              </a:cxn>
            </a:cxnLst>
            <a:rect l="0" t="0" r="r" b="b"/>
            <a:pathLst>
              <a:path w="346" h="348">
                <a:moveTo>
                  <a:pt x="22" y="326"/>
                </a:moveTo>
                <a:lnTo>
                  <a:pt x="346" y="326"/>
                </a:lnTo>
                <a:lnTo>
                  <a:pt x="346" y="348"/>
                </a:lnTo>
                <a:lnTo>
                  <a:pt x="0" y="348"/>
                </a:lnTo>
                <a:lnTo>
                  <a:pt x="0" y="0"/>
                </a:lnTo>
                <a:lnTo>
                  <a:pt x="22" y="0"/>
                </a:lnTo>
                <a:lnTo>
                  <a:pt x="22" y="64"/>
                </a:lnTo>
                <a:lnTo>
                  <a:pt x="42" y="64"/>
                </a:lnTo>
                <a:lnTo>
                  <a:pt x="42" y="86"/>
                </a:lnTo>
                <a:lnTo>
                  <a:pt x="22" y="86"/>
                </a:lnTo>
                <a:lnTo>
                  <a:pt x="22" y="130"/>
                </a:lnTo>
                <a:lnTo>
                  <a:pt x="42" y="130"/>
                </a:lnTo>
                <a:lnTo>
                  <a:pt x="42" y="152"/>
                </a:lnTo>
                <a:lnTo>
                  <a:pt x="22" y="152"/>
                </a:lnTo>
                <a:lnTo>
                  <a:pt x="22" y="196"/>
                </a:lnTo>
                <a:lnTo>
                  <a:pt x="42" y="196"/>
                </a:lnTo>
                <a:lnTo>
                  <a:pt x="42" y="218"/>
                </a:lnTo>
                <a:lnTo>
                  <a:pt x="22" y="218"/>
                </a:lnTo>
                <a:lnTo>
                  <a:pt x="22" y="260"/>
                </a:lnTo>
                <a:lnTo>
                  <a:pt x="42" y="260"/>
                </a:lnTo>
                <a:lnTo>
                  <a:pt x="42" y="282"/>
                </a:lnTo>
                <a:lnTo>
                  <a:pt x="22" y="282"/>
                </a:lnTo>
                <a:lnTo>
                  <a:pt x="22" y="326"/>
                </a:lnTo>
                <a:close/>
                <a:moveTo>
                  <a:pt x="64" y="228"/>
                </a:moveTo>
                <a:lnTo>
                  <a:pt x="64" y="228"/>
                </a:lnTo>
                <a:lnTo>
                  <a:pt x="66" y="222"/>
                </a:lnTo>
                <a:lnTo>
                  <a:pt x="68" y="216"/>
                </a:lnTo>
                <a:lnTo>
                  <a:pt x="70" y="210"/>
                </a:lnTo>
                <a:lnTo>
                  <a:pt x="74" y="204"/>
                </a:lnTo>
                <a:lnTo>
                  <a:pt x="78" y="200"/>
                </a:lnTo>
                <a:lnTo>
                  <a:pt x="84" y="198"/>
                </a:lnTo>
                <a:lnTo>
                  <a:pt x="90" y="196"/>
                </a:lnTo>
                <a:lnTo>
                  <a:pt x="98" y="196"/>
                </a:lnTo>
                <a:lnTo>
                  <a:pt x="98" y="196"/>
                </a:lnTo>
                <a:lnTo>
                  <a:pt x="106" y="196"/>
                </a:lnTo>
                <a:lnTo>
                  <a:pt x="136" y="160"/>
                </a:lnTo>
                <a:lnTo>
                  <a:pt x="136" y="160"/>
                </a:lnTo>
                <a:lnTo>
                  <a:pt x="132" y="150"/>
                </a:lnTo>
                <a:lnTo>
                  <a:pt x="130" y="142"/>
                </a:lnTo>
                <a:lnTo>
                  <a:pt x="130" y="142"/>
                </a:lnTo>
                <a:lnTo>
                  <a:pt x="130" y="134"/>
                </a:lnTo>
                <a:lnTo>
                  <a:pt x="132" y="128"/>
                </a:lnTo>
                <a:lnTo>
                  <a:pt x="136" y="122"/>
                </a:lnTo>
                <a:lnTo>
                  <a:pt x="140" y="118"/>
                </a:lnTo>
                <a:lnTo>
                  <a:pt x="144" y="114"/>
                </a:lnTo>
                <a:lnTo>
                  <a:pt x="150" y="110"/>
                </a:lnTo>
                <a:lnTo>
                  <a:pt x="156" y="110"/>
                </a:lnTo>
                <a:lnTo>
                  <a:pt x="162" y="108"/>
                </a:lnTo>
                <a:lnTo>
                  <a:pt x="162" y="108"/>
                </a:lnTo>
                <a:lnTo>
                  <a:pt x="168" y="110"/>
                </a:lnTo>
                <a:lnTo>
                  <a:pt x="174" y="110"/>
                </a:lnTo>
                <a:lnTo>
                  <a:pt x="180" y="114"/>
                </a:lnTo>
                <a:lnTo>
                  <a:pt x="186" y="118"/>
                </a:lnTo>
                <a:lnTo>
                  <a:pt x="190" y="122"/>
                </a:lnTo>
                <a:lnTo>
                  <a:pt x="192" y="128"/>
                </a:lnTo>
                <a:lnTo>
                  <a:pt x="194" y="134"/>
                </a:lnTo>
                <a:lnTo>
                  <a:pt x="194" y="142"/>
                </a:lnTo>
                <a:lnTo>
                  <a:pt x="194" y="142"/>
                </a:lnTo>
                <a:lnTo>
                  <a:pt x="194" y="150"/>
                </a:lnTo>
                <a:lnTo>
                  <a:pt x="232" y="180"/>
                </a:lnTo>
                <a:lnTo>
                  <a:pt x="232" y="180"/>
                </a:lnTo>
                <a:lnTo>
                  <a:pt x="240" y="176"/>
                </a:lnTo>
                <a:lnTo>
                  <a:pt x="250" y="174"/>
                </a:lnTo>
                <a:lnTo>
                  <a:pt x="250" y="174"/>
                </a:lnTo>
                <a:lnTo>
                  <a:pt x="254" y="174"/>
                </a:lnTo>
                <a:lnTo>
                  <a:pt x="290" y="98"/>
                </a:lnTo>
                <a:lnTo>
                  <a:pt x="290" y="98"/>
                </a:lnTo>
                <a:lnTo>
                  <a:pt x="284" y="88"/>
                </a:lnTo>
                <a:lnTo>
                  <a:pt x="282" y="82"/>
                </a:lnTo>
                <a:lnTo>
                  <a:pt x="282" y="76"/>
                </a:lnTo>
                <a:lnTo>
                  <a:pt x="282" y="76"/>
                </a:lnTo>
                <a:lnTo>
                  <a:pt x="282" y="70"/>
                </a:lnTo>
                <a:lnTo>
                  <a:pt x="284" y="64"/>
                </a:lnTo>
                <a:lnTo>
                  <a:pt x="288" y="58"/>
                </a:lnTo>
                <a:lnTo>
                  <a:pt x="292" y="52"/>
                </a:lnTo>
                <a:lnTo>
                  <a:pt x="296" y="48"/>
                </a:lnTo>
                <a:lnTo>
                  <a:pt x="302" y="46"/>
                </a:lnTo>
                <a:lnTo>
                  <a:pt x="308" y="44"/>
                </a:lnTo>
                <a:lnTo>
                  <a:pt x="314" y="44"/>
                </a:lnTo>
                <a:lnTo>
                  <a:pt x="314" y="44"/>
                </a:lnTo>
                <a:lnTo>
                  <a:pt x="320" y="44"/>
                </a:lnTo>
                <a:lnTo>
                  <a:pt x="328" y="46"/>
                </a:lnTo>
                <a:lnTo>
                  <a:pt x="332" y="48"/>
                </a:lnTo>
                <a:lnTo>
                  <a:pt x="338" y="52"/>
                </a:lnTo>
                <a:lnTo>
                  <a:pt x="342" y="58"/>
                </a:lnTo>
                <a:lnTo>
                  <a:pt x="344" y="64"/>
                </a:lnTo>
                <a:lnTo>
                  <a:pt x="346" y="70"/>
                </a:lnTo>
                <a:lnTo>
                  <a:pt x="346" y="76"/>
                </a:lnTo>
                <a:lnTo>
                  <a:pt x="346" y="76"/>
                </a:lnTo>
                <a:lnTo>
                  <a:pt x="346" y="82"/>
                </a:lnTo>
                <a:lnTo>
                  <a:pt x="344" y="88"/>
                </a:lnTo>
                <a:lnTo>
                  <a:pt x="342" y="94"/>
                </a:lnTo>
                <a:lnTo>
                  <a:pt x="338" y="98"/>
                </a:lnTo>
                <a:lnTo>
                  <a:pt x="332" y="102"/>
                </a:lnTo>
                <a:lnTo>
                  <a:pt x="328" y="106"/>
                </a:lnTo>
                <a:lnTo>
                  <a:pt x="320" y="108"/>
                </a:lnTo>
                <a:lnTo>
                  <a:pt x="314" y="108"/>
                </a:lnTo>
                <a:lnTo>
                  <a:pt x="314" y="108"/>
                </a:lnTo>
                <a:lnTo>
                  <a:pt x="310" y="108"/>
                </a:lnTo>
                <a:lnTo>
                  <a:pt x="272" y="184"/>
                </a:lnTo>
                <a:lnTo>
                  <a:pt x="272" y="184"/>
                </a:lnTo>
                <a:lnTo>
                  <a:pt x="280" y="194"/>
                </a:lnTo>
                <a:lnTo>
                  <a:pt x="282" y="200"/>
                </a:lnTo>
                <a:lnTo>
                  <a:pt x="282" y="206"/>
                </a:lnTo>
                <a:lnTo>
                  <a:pt x="282" y="206"/>
                </a:lnTo>
                <a:lnTo>
                  <a:pt x="282" y="212"/>
                </a:lnTo>
                <a:lnTo>
                  <a:pt x="280" y="218"/>
                </a:lnTo>
                <a:lnTo>
                  <a:pt x="276" y="224"/>
                </a:lnTo>
                <a:lnTo>
                  <a:pt x="272" y="230"/>
                </a:lnTo>
                <a:lnTo>
                  <a:pt x="268" y="234"/>
                </a:lnTo>
                <a:lnTo>
                  <a:pt x="262" y="236"/>
                </a:lnTo>
                <a:lnTo>
                  <a:pt x="256" y="238"/>
                </a:lnTo>
                <a:lnTo>
                  <a:pt x="250" y="238"/>
                </a:lnTo>
                <a:lnTo>
                  <a:pt x="250" y="238"/>
                </a:lnTo>
                <a:lnTo>
                  <a:pt x="242" y="238"/>
                </a:lnTo>
                <a:lnTo>
                  <a:pt x="236" y="236"/>
                </a:lnTo>
                <a:lnTo>
                  <a:pt x="230" y="234"/>
                </a:lnTo>
                <a:lnTo>
                  <a:pt x="226" y="230"/>
                </a:lnTo>
                <a:lnTo>
                  <a:pt x="222" y="224"/>
                </a:lnTo>
                <a:lnTo>
                  <a:pt x="220" y="218"/>
                </a:lnTo>
                <a:lnTo>
                  <a:pt x="218" y="212"/>
                </a:lnTo>
                <a:lnTo>
                  <a:pt x="216" y="206"/>
                </a:lnTo>
                <a:lnTo>
                  <a:pt x="216" y="206"/>
                </a:lnTo>
                <a:lnTo>
                  <a:pt x="218" y="196"/>
                </a:lnTo>
                <a:lnTo>
                  <a:pt x="180" y="168"/>
                </a:lnTo>
                <a:lnTo>
                  <a:pt x="180" y="168"/>
                </a:lnTo>
                <a:lnTo>
                  <a:pt x="172" y="172"/>
                </a:lnTo>
                <a:lnTo>
                  <a:pt x="162" y="174"/>
                </a:lnTo>
                <a:lnTo>
                  <a:pt x="162" y="174"/>
                </a:lnTo>
                <a:lnTo>
                  <a:pt x="152" y="172"/>
                </a:lnTo>
                <a:lnTo>
                  <a:pt x="124" y="210"/>
                </a:lnTo>
                <a:lnTo>
                  <a:pt x="124" y="210"/>
                </a:lnTo>
                <a:lnTo>
                  <a:pt x="128" y="218"/>
                </a:lnTo>
                <a:lnTo>
                  <a:pt x="130" y="228"/>
                </a:lnTo>
                <a:lnTo>
                  <a:pt x="130" y="228"/>
                </a:lnTo>
                <a:lnTo>
                  <a:pt x="130" y="234"/>
                </a:lnTo>
                <a:lnTo>
                  <a:pt x="128" y="240"/>
                </a:lnTo>
                <a:lnTo>
                  <a:pt x="124" y="246"/>
                </a:lnTo>
                <a:lnTo>
                  <a:pt x="120" y="250"/>
                </a:lnTo>
                <a:lnTo>
                  <a:pt x="116" y="254"/>
                </a:lnTo>
                <a:lnTo>
                  <a:pt x="110" y="258"/>
                </a:lnTo>
                <a:lnTo>
                  <a:pt x="104" y="260"/>
                </a:lnTo>
                <a:lnTo>
                  <a:pt x="98" y="260"/>
                </a:lnTo>
                <a:lnTo>
                  <a:pt x="98" y="260"/>
                </a:lnTo>
                <a:lnTo>
                  <a:pt x="90" y="260"/>
                </a:lnTo>
                <a:lnTo>
                  <a:pt x="84" y="258"/>
                </a:lnTo>
                <a:lnTo>
                  <a:pt x="78" y="254"/>
                </a:lnTo>
                <a:lnTo>
                  <a:pt x="74" y="250"/>
                </a:lnTo>
                <a:lnTo>
                  <a:pt x="70" y="246"/>
                </a:lnTo>
                <a:lnTo>
                  <a:pt x="68" y="240"/>
                </a:lnTo>
                <a:lnTo>
                  <a:pt x="66" y="234"/>
                </a:lnTo>
                <a:lnTo>
                  <a:pt x="64" y="228"/>
                </a:lnTo>
                <a:lnTo>
                  <a:pt x="64" y="228"/>
                </a:lnTo>
                <a:close/>
                <a:moveTo>
                  <a:pt x="304" y="76"/>
                </a:moveTo>
                <a:lnTo>
                  <a:pt x="304" y="76"/>
                </a:lnTo>
                <a:lnTo>
                  <a:pt x="304" y="80"/>
                </a:lnTo>
                <a:lnTo>
                  <a:pt x="306" y="84"/>
                </a:lnTo>
                <a:lnTo>
                  <a:pt x="310" y="86"/>
                </a:lnTo>
                <a:lnTo>
                  <a:pt x="314" y="86"/>
                </a:lnTo>
                <a:lnTo>
                  <a:pt x="314" y="86"/>
                </a:lnTo>
                <a:lnTo>
                  <a:pt x="318" y="86"/>
                </a:lnTo>
                <a:lnTo>
                  <a:pt x="322" y="84"/>
                </a:lnTo>
                <a:lnTo>
                  <a:pt x="324" y="80"/>
                </a:lnTo>
                <a:lnTo>
                  <a:pt x="326" y="76"/>
                </a:lnTo>
                <a:lnTo>
                  <a:pt x="326" y="76"/>
                </a:lnTo>
                <a:lnTo>
                  <a:pt x="324" y="72"/>
                </a:lnTo>
                <a:lnTo>
                  <a:pt x="322" y="68"/>
                </a:lnTo>
                <a:lnTo>
                  <a:pt x="318" y="66"/>
                </a:lnTo>
                <a:lnTo>
                  <a:pt x="314" y="64"/>
                </a:lnTo>
                <a:lnTo>
                  <a:pt x="314" y="64"/>
                </a:lnTo>
                <a:lnTo>
                  <a:pt x="310" y="66"/>
                </a:lnTo>
                <a:lnTo>
                  <a:pt x="306" y="68"/>
                </a:lnTo>
                <a:lnTo>
                  <a:pt x="304" y="72"/>
                </a:lnTo>
                <a:lnTo>
                  <a:pt x="304" y="76"/>
                </a:lnTo>
                <a:lnTo>
                  <a:pt x="304" y="76"/>
                </a:lnTo>
                <a:close/>
                <a:moveTo>
                  <a:pt x="238" y="206"/>
                </a:moveTo>
                <a:lnTo>
                  <a:pt x="238" y="206"/>
                </a:lnTo>
                <a:lnTo>
                  <a:pt x="240" y="210"/>
                </a:lnTo>
                <a:lnTo>
                  <a:pt x="242" y="214"/>
                </a:lnTo>
                <a:lnTo>
                  <a:pt x="244" y="216"/>
                </a:lnTo>
                <a:lnTo>
                  <a:pt x="250" y="218"/>
                </a:lnTo>
                <a:lnTo>
                  <a:pt x="250" y="218"/>
                </a:lnTo>
                <a:lnTo>
                  <a:pt x="254" y="216"/>
                </a:lnTo>
                <a:lnTo>
                  <a:pt x="256" y="214"/>
                </a:lnTo>
                <a:lnTo>
                  <a:pt x="260" y="210"/>
                </a:lnTo>
                <a:lnTo>
                  <a:pt x="260" y="206"/>
                </a:lnTo>
                <a:lnTo>
                  <a:pt x="260" y="206"/>
                </a:lnTo>
                <a:lnTo>
                  <a:pt x="260" y="202"/>
                </a:lnTo>
                <a:lnTo>
                  <a:pt x="256" y="198"/>
                </a:lnTo>
                <a:lnTo>
                  <a:pt x="254" y="196"/>
                </a:lnTo>
                <a:lnTo>
                  <a:pt x="250" y="196"/>
                </a:lnTo>
                <a:lnTo>
                  <a:pt x="250" y="196"/>
                </a:lnTo>
                <a:lnTo>
                  <a:pt x="244" y="196"/>
                </a:lnTo>
                <a:lnTo>
                  <a:pt x="242" y="198"/>
                </a:lnTo>
                <a:lnTo>
                  <a:pt x="240" y="202"/>
                </a:lnTo>
                <a:lnTo>
                  <a:pt x="238" y="206"/>
                </a:lnTo>
                <a:lnTo>
                  <a:pt x="238" y="206"/>
                </a:lnTo>
                <a:close/>
                <a:moveTo>
                  <a:pt x="152" y="142"/>
                </a:moveTo>
                <a:lnTo>
                  <a:pt x="152" y="142"/>
                </a:lnTo>
                <a:lnTo>
                  <a:pt x="152" y="146"/>
                </a:lnTo>
                <a:lnTo>
                  <a:pt x="154" y="148"/>
                </a:lnTo>
                <a:lnTo>
                  <a:pt x="158" y="152"/>
                </a:lnTo>
                <a:lnTo>
                  <a:pt x="162" y="152"/>
                </a:lnTo>
                <a:lnTo>
                  <a:pt x="162" y="152"/>
                </a:lnTo>
                <a:lnTo>
                  <a:pt x="166" y="152"/>
                </a:lnTo>
                <a:lnTo>
                  <a:pt x="170" y="148"/>
                </a:lnTo>
                <a:lnTo>
                  <a:pt x="172" y="146"/>
                </a:lnTo>
                <a:lnTo>
                  <a:pt x="174" y="142"/>
                </a:lnTo>
                <a:lnTo>
                  <a:pt x="174" y="142"/>
                </a:lnTo>
                <a:lnTo>
                  <a:pt x="172" y="136"/>
                </a:lnTo>
                <a:lnTo>
                  <a:pt x="170" y="134"/>
                </a:lnTo>
                <a:lnTo>
                  <a:pt x="166" y="130"/>
                </a:lnTo>
                <a:lnTo>
                  <a:pt x="162" y="130"/>
                </a:lnTo>
                <a:lnTo>
                  <a:pt x="162" y="130"/>
                </a:lnTo>
                <a:lnTo>
                  <a:pt x="158" y="130"/>
                </a:lnTo>
                <a:lnTo>
                  <a:pt x="154" y="134"/>
                </a:lnTo>
                <a:lnTo>
                  <a:pt x="152" y="136"/>
                </a:lnTo>
                <a:lnTo>
                  <a:pt x="152" y="142"/>
                </a:lnTo>
                <a:lnTo>
                  <a:pt x="152" y="142"/>
                </a:lnTo>
                <a:close/>
                <a:moveTo>
                  <a:pt x="86" y="228"/>
                </a:moveTo>
                <a:lnTo>
                  <a:pt x="86" y="228"/>
                </a:lnTo>
                <a:lnTo>
                  <a:pt x="88" y="232"/>
                </a:lnTo>
                <a:lnTo>
                  <a:pt x="90" y="236"/>
                </a:lnTo>
                <a:lnTo>
                  <a:pt x="92" y="238"/>
                </a:lnTo>
                <a:lnTo>
                  <a:pt x="98" y="238"/>
                </a:lnTo>
                <a:lnTo>
                  <a:pt x="98" y="238"/>
                </a:lnTo>
                <a:lnTo>
                  <a:pt x="102" y="238"/>
                </a:lnTo>
                <a:lnTo>
                  <a:pt x="104" y="236"/>
                </a:lnTo>
                <a:lnTo>
                  <a:pt x="108" y="232"/>
                </a:lnTo>
                <a:lnTo>
                  <a:pt x="108" y="228"/>
                </a:lnTo>
                <a:lnTo>
                  <a:pt x="108" y="228"/>
                </a:lnTo>
                <a:lnTo>
                  <a:pt x="108" y="224"/>
                </a:lnTo>
                <a:lnTo>
                  <a:pt x="104" y="220"/>
                </a:lnTo>
                <a:lnTo>
                  <a:pt x="102" y="218"/>
                </a:lnTo>
                <a:lnTo>
                  <a:pt x="98" y="218"/>
                </a:lnTo>
                <a:lnTo>
                  <a:pt x="98" y="218"/>
                </a:lnTo>
                <a:lnTo>
                  <a:pt x="92" y="218"/>
                </a:lnTo>
                <a:lnTo>
                  <a:pt x="90" y="220"/>
                </a:lnTo>
                <a:lnTo>
                  <a:pt x="88" y="224"/>
                </a:lnTo>
                <a:lnTo>
                  <a:pt x="86" y="228"/>
                </a:lnTo>
                <a:lnTo>
                  <a:pt x="86" y="2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11">
            <a:extLst>
              <a:ext uri="{FF2B5EF4-FFF2-40B4-BE49-F238E27FC236}">
                <a16:creationId xmlns:a16="http://schemas.microsoft.com/office/drawing/2014/main" id="{81DE7E5B-5068-4581-A5D0-ED069FDA9AF3}"/>
              </a:ext>
            </a:extLst>
          </p:cNvPr>
          <p:cNvSpPr>
            <a:spLocks noEditPoints="1"/>
          </p:cNvSpPr>
          <p:nvPr/>
        </p:nvSpPr>
        <p:spPr bwMode="auto">
          <a:xfrm>
            <a:off x="5552137" y="4651393"/>
            <a:ext cx="972590" cy="671088"/>
          </a:xfrm>
          <a:custGeom>
            <a:avLst/>
            <a:gdLst/>
            <a:ahLst/>
            <a:cxnLst>
              <a:cxn ang="0">
                <a:pos x="4" y="0"/>
              </a:cxn>
              <a:cxn ang="0">
                <a:pos x="4" y="0"/>
              </a:cxn>
              <a:cxn ang="0">
                <a:pos x="0" y="0"/>
              </a:cxn>
              <a:cxn ang="0">
                <a:pos x="0" y="4"/>
              </a:cxn>
              <a:cxn ang="0">
                <a:pos x="0" y="272"/>
              </a:cxn>
              <a:cxn ang="0">
                <a:pos x="0" y="272"/>
              </a:cxn>
              <a:cxn ang="0">
                <a:pos x="0" y="274"/>
              </a:cxn>
              <a:cxn ang="0">
                <a:pos x="4" y="276"/>
              </a:cxn>
              <a:cxn ang="0">
                <a:pos x="394" y="276"/>
              </a:cxn>
              <a:cxn ang="0">
                <a:pos x="394" y="276"/>
              </a:cxn>
              <a:cxn ang="0">
                <a:pos x="398" y="274"/>
              </a:cxn>
              <a:cxn ang="0">
                <a:pos x="400" y="272"/>
              </a:cxn>
              <a:cxn ang="0">
                <a:pos x="400" y="4"/>
              </a:cxn>
              <a:cxn ang="0">
                <a:pos x="400" y="4"/>
              </a:cxn>
              <a:cxn ang="0">
                <a:pos x="398" y="0"/>
              </a:cxn>
              <a:cxn ang="0">
                <a:pos x="394" y="0"/>
              </a:cxn>
              <a:cxn ang="0">
                <a:pos x="4" y="0"/>
              </a:cxn>
              <a:cxn ang="0">
                <a:pos x="358" y="30"/>
              </a:cxn>
              <a:cxn ang="0">
                <a:pos x="200" y="146"/>
              </a:cxn>
              <a:cxn ang="0">
                <a:pos x="42" y="30"/>
              </a:cxn>
              <a:cxn ang="0">
                <a:pos x="358" y="30"/>
              </a:cxn>
              <a:cxn ang="0">
                <a:pos x="368" y="246"/>
              </a:cxn>
              <a:cxn ang="0">
                <a:pos x="30" y="246"/>
              </a:cxn>
              <a:cxn ang="0">
                <a:pos x="30" y="60"/>
              </a:cxn>
              <a:cxn ang="0">
                <a:pos x="182" y="170"/>
              </a:cxn>
              <a:cxn ang="0">
                <a:pos x="200" y="184"/>
              </a:cxn>
              <a:cxn ang="0">
                <a:pos x="218" y="170"/>
              </a:cxn>
              <a:cxn ang="0">
                <a:pos x="368" y="60"/>
              </a:cxn>
              <a:cxn ang="0">
                <a:pos x="368" y="246"/>
              </a:cxn>
            </a:cxnLst>
            <a:rect l="0" t="0" r="r" b="b"/>
            <a:pathLst>
              <a:path w="400" h="276">
                <a:moveTo>
                  <a:pt x="4" y="0"/>
                </a:moveTo>
                <a:lnTo>
                  <a:pt x="4" y="0"/>
                </a:lnTo>
                <a:lnTo>
                  <a:pt x="0" y="0"/>
                </a:lnTo>
                <a:lnTo>
                  <a:pt x="0" y="4"/>
                </a:lnTo>
                <a:lnTo>
                  <a:pt x="0" y="272"/>
                </a:lnTo>
                <a:lnTo>
                  <a:pt x="0" y="272"/>
                </a:lnTo>
                <a:lnTo>
                  <a:pt x="0" y="274"/>
                </a:lnTo>
                <a:lnTo>
                  <a:pt x="4" y="276"/>
                </a:lnTo>
                <a:lnTo>
                  <a:pt x="394" y="276"/>
                </a:lnTo>
                <a:lnTo>
                  <a:pt x="394" y="276"/>
                </a:lnTo>
                <a:lnTo>
                  <a:pt x="398" y="274"/>
                </a:lnTo>
                <a:lnTo>
                  <a:pt x="400" y="272"/>
                </a:lnTo>
                <a:lnTo>
                  <a:pt x="400" y="4"/>
                </a:lnTo>
                <a:lnTo>
                  <a:pt x="400" y="4"/>
                </a:lnTo>
                <a:lnTo>
                  <a:pt x="398" y="0"/>
                </a:lnTo>
                <a:lnTo>
                  <a:pt x="394" y="0"/>
                </a:lnTo>
                <a:lnTo>
                  <a:pt x="4" y="0"/>
                </a:lnTo>
                <a:close/>
                <a:moveTo>
                  <a:pt x="358" y="30"/>
                </a:moveTo>
                <a:lnTo>
                  <a:pt x="200" y="146"/>
                </a:lnTo>
                <a:lnTo>
                  <a:pt x="42" y="30"/>
                </a:lnTo>
                <a:lnTo>
                  <a:pt x="358" y="30"/>
                </a:lnTo>
                <a:close/>
                <a:moveTo>
                  <a:pt x="368" y="246"/>
                </a:moveTo>
                <a:lnTo>
                  <a:pt x="30" y="246"/>
                </a:lnTo>
                <a:lnTo>
                  <a:pt x="30" y="60"/>
                </a:lnTo>
                <a:lnTo>
                  <a:pt x="182" y="170"/>
                </a:lnTo>
                <a:lnTo>
                  <a:pt x="200" y="184"/>
                </a:lnTo>
                <a:lnTo>
                  <a:pt x="218" y="170"/>
                </a:lnTo>
                <a:lnTo>
                  <a:pt x="368" y="60"/>
                </a:lnTo>
                <a:lnTo>
                  <a:pt x="368" y="24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1" name="组 23">
            <a:extLst>
              <a:ext uri="{FF2B5EF4-FFF2-40B4-BE49-F238E27FC236}">
                <a16:creationId xmlns:a16="http://schemas.microsoft.com/office/drawing/2014/main" id="{26E7BADE-D7FE-4873-A5F3-76DCD4636EFA}"/>
              </a:ext>
            </a:extLst>
          </p:cNvPr>
          <p:cNvGrpSpPr/>
          <p:nvPr/>
        </p:nvGrpSpPr>
        <p:grpSpPr>
          <a:xfrm>
            <a:off x="5498644" y="1923779"/>
            <a:ext cx="1079576" cy="1021220"/>
            <a:chOff x="4321175" y="111125"/>
            <a:chExt cx="704850" cy="666750"/>
          </a:xfrm>
          <a:solidFill>
            <a:schemeClr val="bg1"/>
          </a:solidFill>
        </p:grpSpPr>
        <p:sp>
          <p:nvSpPr>
            <p:cNvPr id="82" name="Freeform 34">
              <a:extLst>
                <a:ext uri="{FF2B5EF4-FFF2-40B4-BE49-F238E27FC236}">
                  <a16:creationId xmlns:a16="http://schemas.microsoft.com/office/drawing/2014/main" id="{CBACF287-75F7-4C07-B43A-EA2B1D9135B8}"/>
                </a:ext>
              </a:extLst>
            </p:cNvPr>
            <p:cNvSpPr>
              <a:spLocks noEditPoints="1"/>
            </p:cNvSpPr>
            <p:nvPr/>
          </p:nvSpPr>
          <p:spPr bwMode="auto">
            <a:xfrm>
              <a:off x="4321175" y="111125"/>
              <a:ext cx="704850" cy="666750"/>
            </a:xfrm>
            <a:custGeom>
              <a:avLst/>
              <a:gdLst/>
              <a:ahLst/>
              <a:cxnLst>
                <a:cxn ang="0">
                  <a:pos x="444" y="0"/>
                </a:cxn>
                <a:cxn ang="0">
                  <a:pos x="0" y="0"/>
                </a:cxn>
                <a:cxn ang="0">
                  <a:pos x="0" y="54"/>
                </a:cxn>
                <a:cxn ang="0">
                  <a:pos x="36" y="54"/>
                </a:cxn>
                <a:cxn ang="0">
                  <a:pos x="36" y="330"/>
                </a:cxn>
                <a:cxn ang="0">
                  <a:pos x="194" y="330"/>
                </a:cxn>
                <a:cxn ang="0">
                  <a:pos x="194" y="368"/>
                </a:cxn>
                <a:cxn ang="0">
                  <a:pos x="194" y="368"/>
                </a:cxn>
                <a:cxn ang="0">
                  <a:pos x="172" y="374"/>
                </a:cxn>
                <a:cxn ang="0">
                  <a:pos x="154" y="382"/>
                </a:cxn>
                <a:cxn ang="0">
                  <a:pos x="148" y="386"/>
                </a:cxn>
                <a:cxn ang="0">
                  <a:pos x="144" y="392"/>
                </a:cxn>
                <a:cxn ang="0">
                  <a:pos x="140" y="398"/>
                </a:cxn>
                <a:cxn ang="0">
                  <a:pos x="140" y="404"/>
                </a:cxn>
                <a:cxn ang="0">
                  <a:pos x="140" y="404"/>
                </a:cxn>
                <a:cxn ang="0">
                  <a:pos x="142" y="408"/>
                </a:cxn>
                <a:cxn ang="0">
                  <a:pos x="146" y="410"/>
                </a:cxn>
                <a:cxn ang="0">
                  <a:pos x="166" y="416"/>
                </a:cxn>
                <a:cxn ang="0">
                  <a:pos x="192" y="418"/>
                </a:cxn>
                <a:cxn ang="0">
                  <a:pos x="222" y="420"/>
                </a:cxn>
                <a:cxn ang="0">
                  <a:pos x="252" y="418"/>
                </a:cxn>
                <a:cxn ang="0">
                  <a:pos x="278" y="416"/>
                </a:cxn>
                <a:cxn ang="0">
                  <a:pos x="298" y="410"/>
                </a:cxn>
                <a:cxn ang="0">
                  <a:pos x="302" y="408"/>
                </a:cxn>
                <a:cxn ang="0">
                  <a:pos x="304" y="404"/>
                </a:cxn>
                <a:cxn ang="0">
                  <a:pos x="304" y="404"/>
                </a:cxn>
                <a:cxn ang="0">
                  <a:pos x="304" y="398"/>
                </a:cxn>
                <a:cxn ang="0">
                  <a:pos x="300" y="392"/>
                </a:cxn>
                <a:cxn ang="0">
                  <a:pos x="296" y="386"/>
                </a:cxn>
                <a:cxn ang="0">
                  <a:pos x="290" y="382"/>
                </a:cxn>
                <a:cxn ang="0">
                  <a:pos x="272" y="374"/>
                </a:cxn>
                <a:cxn ang="0">
                  <a:pos x="250" y="368"/>
                </a:cxn>
                <a:cxn ang="0">
                  <a:pos x="250" y="330"/>
                </a:cxn>
                <a:cxn ang="0">
                  <a:pos x="408" y="330"/>
                </a:cxn>
                <a:cxn ang="0">
                  <a:pos x="408" y="54"/>
                </a:cxn>
                <a:cxn ang="0">
                  <a:pos x="444" y="54"/>
                </a:cxn>
                <a:cxn ang="0">
                  <a:pos x="444" y="0"/>
                </a:cxn>
                <a:cxn ang="0">
                  <a:pos x="444" y="0"/>
                </a:cxn>
                <a:cxn ang="0">
                  <a:pos x="378" y="300"/>
                </a:cxn>
                <a:cxn ang="0">
                  <a:pos x="66" y="300"/>
                </a:cxn>
                <a:cxn ang="0">
                  <a:pos x="66" y="56"/>
                </a:cxn>
                <a:cxn ang="0">
                  <a:pos x="378" y="56"/>
                </a:cxn>
                <a:cxn ang="0">
                  <a:pos x="378" y="300"/>
                </a:cxn>
                <a:cxn ang="0">
                  <a:pos x="378" y="300"/>
                </a:cxn>
              </a:cxnLst>
              <a:rect l="0" t="0" r="r" b="b"/>
              <a:pathLst>
                <a:path w="444" h="420">
                  <a:moveTo>
                    <a:pt x="444" y="0"/>
                  </a:moveTo>
                  <a:lnTo>
                    <a:pt x="0" y="0"/>
                  </a:lnTo>
                  <a:lnTo>
                    <a:pt x="0" y="54"/>
                  </a:lnTo>
                  <a:lnTo>
                    <a:pt x="36" y="54"/>
                  </a:lnTo>
                  <a:lnTo>
                    <a:pt x="36" y="330"/>
                  </a:lnTo>
                  <a:lnTo>
                    <a:pt x="194" y="330"/>
                  </a:lnTo>
                  <a:lnTo>
                    <a:pt x="194" y="368"/>
                  </a:lnTo>
                  <a:lnTo>
                    <a:pt x="194" y="368"/>
                  </a:lnTo>
                  <a:lnTo>
                    <a:pt x="172" y="374"/>
                  </a:lnTo>
                  <a:lnTo>
                    <a:pt x="154" y="382"/>
                  </a:lnTo>
                  <a:lnTo>
                    <a:pt x="148" y="386"/>
                  </a:lnTo>
                  <a:lnTo>
                    <a:pt x="144" y="392"/>
                  </a:lnTo>
                  <a:lnTo>
                    <a:pt x="140" y="398"/>
                  </a:lnTo>
                  <a:lnTo>
                    <a:pt x="140" y="404"/>
                  </a:lnTo>
                  <a:lnTo>
                    <a:pt x="140" y="404"/>
                  </a:lnTo>
                  <a:lnTo>
                    <a:pt x="142" y="408"/>
                  </a:lnTo>
                  <a:lnTo>
                    <a:pt x="146" y="410"/>
                  </a:lnTo>
                  <a:lnTo>
                    <a:pt x="166" y="416"/>
                  </a:lnTo>
                  <a:lnTo>
                    <a:pt x="192" y="418"/>
                  </a:lnTo>
                  <a:lnTo>
                    <a:pt x="222" y="420"/>
                  </a:lnTo>
                  <a:lnTo>
                    <a:pt x="252" y="418"/>
                  </a:lnTo>
                  <a:lnTo>
                    <a:pt x="278" y="416"/>
                  </a:lnTo>
                  <a:lnTo>
                    <a:pt x="298" y="410"/>
                  </a:lnTo>
                  <a:lnTo>
                    <a:pt x="302" y="408"/>
                  </a:lnTo>
                  <a:lnTo>
                    <a:pt x="304" y="404"/>
                  </a:lnTo>
                  <a:lnTo>
                    <a:pt x="304" y="404"/>
                  </a:lnTo>
                  <a:lnTo>
                    <a:pt x="304" y="398"/>
                  </a:lnTo>
                  <a:lnTo>
                    <a:pt x="300" y="392"/>
                  </a:lnTo>
                  <a:lnTo>
                    <a:pt x="296" y="386"/>
                  </a:lnTo>
                  <a:lnTo>
                    <a:pt x="290" y="382"/>
                  </a:lnTo>
                  <a:lnTo>
                    <a:pt x="272" y="374"/>
                  </a:lnTo>
                  <a:lnTo>
                    <a:pt x="250" y="368"/>
                  </a:lnTo>
                  <a:lnTo>
                    <a:pt x="250" y="330"/>
                  </a:lnTo>
                  <a:lnTo>
                    <a:pt x="408" y="330"/>
                  </a:lnTo>
                  <a:lnTo>
                    <a:pt x="408" y="54"/>
                  </a:lnTo>
                  <a:lnTo>
                    <a:pt x="444" y="54"/>
                  </a:lnTo>
                  <a:lnTo>
                    <a:pt x="444" y="0"/>
                  </a:lnTo>
                  <a:lnTo>
                    <a:pt x="444" y="0"/>
                  </a:lnTo>
                  <a:close/>
                  <a:moveTo>
                    <a:pt x="378" y="300"/>
                  </a:moveTo>
                  <a:lnTo>
                    <a:pt x="66" y="300"/>
                  </a:lnTo>
                  <a:lnTo>
                    <a:pt x="66" y="56"/>
                  </a:lnTo>
                  <a:lnTo>
                    <a:pt x="378" y="56"/>
                  </a:lnTo>
                  <a:lnTo>
                    <a:pt x="378" y="300"/>
                  </a:lnTo>
                  <a:lnTo>
                    <a:pt x="378" y="3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Rectangle 35">
              <a:extLst>
                <a:ext uri="{FF2B5EF4-FFF2-40B4-BE49-F238E27FC236}">
                  <a16:creationId xmlns:a16="http://schemas.microsoft.com/office/drawing/2014/main" id="{040F3094-B862-4E64-8AED-06CCB6099F2D}"/>
                </a:ext>
              </a:extLst>
            </p:cNvPr>
            <p:cNvSpPr>
              <a:spLocks noChangeArrowheads="1"/>
            </p:cNvSpPr>
            <p:nvPr/>
          </p:nvSpPr>
          <p:spPr bwMode="auto">
            <a:xfrm>
              <a:off x="4476750" y="276225"/>
              <a:ext cx="139700" cy="142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Rectangle 36">
              <a:extLst>
                <a:ext uri="{FF2B5EF4-FFF2-40B4-BE49-F238E27FC236}">
                  <a16:creationId xmlns:a16="http://schemas.microsoft.com/office/drawing/2014/main" id="{658341EA-18EF-402C-8E30-7201EEF79E03}"/>
                </a:ext>
              </a:extLst>
            </p:cNvPr>
            <p:cNvSpPr>
              <a:spLocks noChangeArrowheads="1"/>
            </p:cNvSpPr>
            <p:nvPr/>
          </p:nvSpPr>
          <p:spPr bwMode="auto">
            <a:xfrm>
              <a:off x="4667250" y="276225"/>
              <a:ext cx="2032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Rectangle 37">
              <a:extLst>
                <a:ext uri="{FF2B5EF4-FFF2-40B4-BE49-F238E27FC236}">
                  <a16:creationId xmlns:a16="http://schemas.microsoft.com/office/drawing/2014/main" id="{B6D1B2AA-426C-4AC4-A1A7-7144D457ACEE}"/>
                </a:ext>
              </a:extLst>
            </p:cNvPr>
            <p:cNvSpPr>
              <a:spLocks noChangeArrowheads="1"/>
            </p:cNvSpPr>
            <p:nvPr/>
          </p:nvSpPr>
          <p:spPr bwMode="auto">
            <a:xfrm>
              <a:off x="4667250" y="368300"/>
              <a:ext cx="2032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Rectangle 38">
              <a:extLst>
                <a:ext uri="{FF2B5EF4-FFF2-40B4-BE49-F238E27FC236}">
                  <a16:creationId xmlns:a16="http://schemas.microsoft.com/office/drawing/2014/main" id="{40F82F3A-540B-494F-8594-7FF1E859B9CF}"/>
                </a:ext>
              </a:extLst>
            </p:cNvPr>
            <p:cNvSpPr>
              <a:spLocks noChangeArrowheads="1"/>
            </p:cNvSpPr>
            <p:nvPr/>
          </p:nvSpPr>
          <p:spPr bwMode="auto">
            <a:xfrm>
              <a:off x="4476750" y="460375"/>
              <a:ext cx="393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9" name="矩形 88">
            <a:extLst>
              <a:ext uri="{FF2B5EF4-FFF2-40B4-BE49-F238E27FC236}">
                <a16:creationId xmlns:a16="http://schemas.microsoft.com/office/drawing/2014/main" id="{EBE8FE73-0728-432D-AEA7-D75C6E9F7E88}"/>
              </a:ext>
            </a:extLst>
          </p:cNvPr>
          <p:cNvSpPr/>
          <p:nvPr/>
        </p:nvSpPr>
        <p:spPr>
          <a:xfrm>
            <a:off x="1449893" y="1826693"/>
            <a:ext cx="2031325" cy="663451"/>
          </a:xfrm>
          <a:prstGeom prst="rect">
            <a:avLst/>
          </a:prstGeom>
        </p:spPr>
        <p:txBody>
          <a:bodyPr wrap="none">
            <a:spAutoFit/>
          </a:bodyPr>
          <a:lstStyle/>
          <a:p>
            <a:pPr algn="r" defTabSz="609630">
              <a:lnSpc>
                <a:spcPct val="130000"/>
              </a:lnSpc>
            </a:pPr>
            <a:r>
              <a:rPr lang="en-US" altLang="zh-CN" sz="3200" dirty="0">
                <a:ea typeface="微软雅黑" panose="020B0503020204020204" pitchFamily="34" charset="-122"/>
              </a:rPr>
              <a:t>HOSPITAL</a:t>
            </a:r>
          </a:p>
        </p:txBody>
      </p:sp>
      <p:sp>
        <p:nvSpPr>
          <p:cNvPr id="92" name="矩形 91">
            <a:extLst>
              <a:ext uri="{FF2B5EF4-FFF2-40B4-BE49-F238E27FC236}">
                <a16:creationId xmlns:a16="http://schemas.microsoft.com/office/drawing/2014/main" id="{AA014008-1A97-4E18-A5AD-91AC404A0C36}"/>
              </a:ext>
            </a:extLst>
          </p:cNvPr>
          <p:cNvSpPr/>
          <p:nvPr/>
        </p:nvSpPr>
        <p:spPr>
          <a:xfrm>
            <a:off x="8544299" y="1834732"/>
            <a:ext cx="2278188" cy="663451"/>
          </a:xfrm>
          <a:prstGeom prst="rect">
            <a:avLst/>
          </a:prstGeom>
        </p:spPr>
        <p:txBody>
          <a:bodyPr wrap="none">
            <a:spAutoFit/>
          </a:bodyPr>
          <a:lstStyle/>
          <a:p>
            <a:pPr defTabSz="609630">
              <a:lnSpc>
                <a:spcPct val="130000"/>
              </a:lnSpc>
            </a:pPr>
            <a:r>
              <a:rPr lang="en-US" altLang="zh-CN" sz="3200" dirty="0">
                <a:ea typeface="微软雅黑" panose="020B0503020204020204" pitchFamily="34" charset="-122"/>
              </a:rPr>
              <a:t>CAFETERIA</a:t>
            </a:r>
          </a:p>
        </p:txBody>
      </p:sp>
      <p:sp>
        <p:nvSpPr>
          <p:cNvPr id="95" name="矩形 94">
            <a:extLst>
              <a:ext uri="{FF2B5EF4-FFF2-40B4-BE49-F238E27FC236}">
                <a16:creationId xmlns:a16="http://schemas.microsoft.com/office/drawing/2014/main" id="{1457155D-E56E-4D44-B987-8FB80FAD2AAB}"/>
              </a:ext>
            </a:extLst>
          </p:cNvPr>
          <p:cNvSpPr/>
          <p:nvPr/>
        </p:nvSpPr>
        <p:spPr>
          <a:xfrm>
            <a:off x="1477646" y="4762999"/>
            <a:ext cx="1853391" cy="663451"/>
          </a:xfrm>
          <a:prstGeom prst="rect">
            <a:avLst/>
          </a:prstGeom>
        </p:spPr>
        <p:txBody>
          <a:bodyPr wrap="none">
            <a:spAutoFit/>
          </a:bodyPr>
          <a:lstStyle/>
          <a:p>
            <a:pPr algn="r" defTabSz="609630">
              <a:lnSpc>
                <a:spcPct val="130000"/>
              </a:lnSpc>
            </a:pPr>
            <a:r>
              <a:rPr lang="en-US" altLang="zh-CN" sz="3200" dirty="0">
                <a:ea typeface="微软雅黑" panose="020B0503020204020204" pitchFamily="34" charset="-122"/>
              </a:rPr>
              <a:t>AIRPORT</a:t>
            </a:r>
          </a:p>
        </p:txBody>
      </p:sp>
      <p:sp>
        <p:nvSpPr>
          <p:cNvPr id="98" name="矩形 97">
            <a:extLst>
              <a:ext uri="{FF2B5EF4-FFF2-40B4-BE49-F238E27FC236}">
                <a16:creationId xmlns:a16="http://schemas.microsoft.com/office/drawing/2014/main" id="{E2D670FD-43B0-4E15-834B-3D575B8BA44E}"/>
              </a:ext>
            </a:extLst>
          </p:cNvPr>
          <p:cNvSpPr/>
          <p:nvPr/>
        </p:nvSpPr>
        <p:spPr>
          <a:xfrm>
            <a:off x="8606979" y="4691257"/>
            <a:ext cx="1745991" cy="663451"/>
          </a:xfrm>
          <a:prstGeom prst="rect">
            <a:avLst/>
          </a:prstGeom>
        </p:spPr>
        <p:txBody>
          <a:bodyPr wrap="none">
            <a:spAutoFit/>
          </a:bodyPr>
          <a:lstStyle/>
          <a:p>
            <a:pPr defTabSz="609630">
              <a:lnSpc>
                <a:spcPct val="130000"/>
              </a:lnSpc>
            </a:pPr>
            <a:r>
              <a:rPr lang="en-US" altLang="zh-CN" sz="3200" dirty="0">
                <a:ea typeface="微软雅黑" panose="020B0503020204020204" pitchFamily="34" charset="-122"/>
              </a:rPr>
              <a:t>LIBRARY</a:t>
            </a:r>
          </a:p>
        </p:txBody>
      </p:sp>
      <p:sp>
        <p:nvSpPr>
          <p:cNvPr id="87" name="矩形 86">
            <a:extLst>
              <a:ext uri="{FF2B5EF4-FFF2-40B4-BE49-F238E27FC236}">
                <a16:creationId xmlns:a16="http://schemas.microsoft.com/office/drawing/2014/main" id="{B19DA0F1-F076-4473-9F87-E05A4EA327E5}"/>
              </a:ext>
            </a:extLst>
          </p:cNvPr>
          <p:cNvSpPr/>
          <p:nvPr/>
        </p:nvSpPr>
        <p:spPr>
          <a:xfrm flipH="1">
            <a:off x="1364284" y="1963382"/>
            <a:ext cx="105917" cy="493316"/>
          </a:xfrm>
          <a:prstGeom prst="rect">
            <a:avLst/>
          </a:prstGeom>
          <a:solidFill>
            <a:srgbClr val="054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07C52FCB-4015-4CCE-BDAB-59D05756A046}"/>
              </a:ext>
            </a:extLst>
          </p:cNvPr>
          <p:cNvSpPr/>
          <p:nvPr/>
        </p:nvSpPr>
        <p:spPr>
          <a:xfrm flipH="1">
            <a:off x="1396934" y="4893512"/>
            <a:ext cx="105917" cy="493316"/>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D3D7CF7B-DA85-46C4-9E4C-645BDF85F02D}"/>
              </a:ext>
            </a:extLst>
          </p:cNvPr>
          <p:cNvSpPr/>
          <p:nvPr/>
        </p:nvSpPr>
        <p:spPr>
          <a:xfrm flipH="1">
            <a:off x="8456459" y="1973320"/>
            <a:ext cx="105917" cy="493316"/>
          </a:xfrm>
          <a:prstGeom prst="rect">
            <a:avLst/>
          </a:prstGeom>
          <a:solidFill>
            <a:srgbClr val="098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5BAC3D13-7BF5-44C0-A7E0-8D0EFBAB151C}"/>
              </a:ext>
            </a:extLst>
          </p:cNvPr>
          <p:cNvSpPr/>
          <p:nvPr/>
        </p:nvSpPr>
        <p:spPr>
          <a:xfrm flipH="1">
            <a:off x="8509417" y="4864718"/>
            <a:ext cx="105917" cy="49331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4">
            <a:extLst>
              <a:ext uri="{FF2B5EF4-FFF2-40B4-BE49-F238E27FC236}">
                <a16:creationId xmlns:a16="http://schemas.microsoft.com/office/drawing/2014/main" id="{8A847530-34CE-43BF-A057-875FD32893EB}"/>
              </a:ext>
            </a:extLst>
          </p:cNvPr>
          <p:cNvGrpSpPr/>
          <p:nvPr/>
        </p:nvGrpSpPr>
        <p:grpSpPr>
          <a:xfrm>
            <a:off x="204395" y="361651"/>
            <a:ext cx="823389" cy="1127994"/>
            <a:chOff x="926571" y="692282"/>
            <a:chExt cx="3792028" cy="5194849"/>
          </a:xfrm>
          <a:noFill/>
        </p:grpSpPr>
        <p:sp>
          <p:nvSpPr>
            <p:cNvPr id="91" name="等腰三角形 5">
              <a:extLst>
                <a:ext uri="{FF2B5EF4-FFF2-40B4-BE49-F238E27FC236}">
                  <a16:creationId xmlns:a16="http://schemas.microsoft.com/office/drawing/2014/main" id="{58F27B78-0EE9-40C0-938C-F36B4A49D2F4}"/>
                </a:ext>
              </a:extLst>
            </p:cNvPr>
            <p:cNvSpPr/>
            <p:nvPr/>
          </p:nvSpPr>
          <p:spPr>
            <a:xfrm rot="9010236">
              <a:off x="926571" y="33755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4" name="等腰三角形 6">
              <a:extLst>
                <a:ext uri="{FF2B5EF4-FFF2-40B4-BE49-F238E27FC236}">
                  <a16:creationId xmlns:a16="http://schemas.microsoft.com/office/drawing/2014/main" id="{37186CA2-284A-47AE-9806-2081D71E9D42}"/>
                </a:ext>
              </a:extLst>
            </p:cNvPr>
            <p:cNvSpPr/>
            <p:nvPr/>
          </p:nvSpPr>
          <p:spPr>
            <a:xfrm rot="5400000">
              <a:off x="2480991" y="141893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 name="等腰三角形 7">
              <a:extLst>
                <a:ext uri="{FF2B5EF4-FFF2-40B4-BE49-F238E27FC236}">
                  <a16:creationId xmlns:a16="http://schemas.microsoft.com/office/drawing/2014/main" id="{2869948E-7A12-4AAE-812A-D48D0F0AEB81}"/>
                </a:ext>
              </a:extLst>
            </p:cNvPr>
            <p:cNvSpPr/>
            <p:nvPr/>
          </p:nvSpPr>
          <p:spPr>
            <a:xfrm rot="5400000">
              <a:off x="1361567" y="32952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 name="等腰三角形 8">
              <a:extLst>
                <a:ext uri="{FF2B5EF4-FFF2-40B4-BE49-F238E27FC236}">
                  <a16:creationId xmlns:a16="http://schemas.microsoft.com/office/drawing/2014/main" id="{8ABE07EA-C81E-420D-880C-A98E1769EAA4}"/>
                </a:ext>
              </a:extLst>
            </p:cNvPr>
            <p:cNvSpPr/>
            <p:nvPr/>
          </p:nvSpPr>
          <p:spPr>
            <a:xfrm rot="5400000">
              <a:off x="1362608" y="263882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 name="等腰三角形 9">
              <a:extLst>
                <a:ext uri="{FF2B5EF4-FFF2-40B4-BE49-F238E27FC236}">
                  <a16:creationId xmlns:a16="http://schemas.microsoft.com/office/drawing/2014/main" id="{10FDAE90-B611-4E76-9F51-5A1AD9204DE8}"/>
                </a:ext>
              </a:extLst>
            </p:cNvPr>
            <p:cNvSpPr/>
            <p:nvPr/>
          </p:nvSpPr>
          <p:spPr>
            <a:xfrm rot="9010236">
              <a:off x="1522702" y="303991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1" name="等腰三角形 10">
              <a:extLst>
                <a:ext uri="{FF2B5EF4-FFF2-40B4-BE49-F238E27FC236}">
                  <a16:creationId xmlns:a16="http://schemas.microsoft.com/office/drawing/2014/main" id="{F2D51626-B116-42D5-A891-62F8D584839C}"/>
                </a:ext>
              </a:extLst>
            </p:cNvPr>
            <p:cNvSpPr/>
            <p:nvPr/>
          </p:nvSpPr>
          <p:spPr>
            <a:xfrm rot="9010236">
              <a:off x="2044010" y="33572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 name="等腰三角形 11">
              <a:extLst>
                <a:ext uri="{FF2B5EF4-FFF2-40B4-BE49-F238E27FC236}">
                  <a16:creationId xmlns:a16="http://schemas.microsoft.com/office/drawing/2014/main" id="{CAA5F974-8FA8-451E-9004-7D7CB1A68A0C}"/>
                </a:ext>
              </a:extLst>
            </p:cNvPr>
            <p:cNvSpPr/>
            <p:nvPr/>
          </p:nvSpPr>
          <p:spPr>
            <a:xfrm rot="5591464">
              <a:off x="2434095" y="3930499"/>
              <a:ext cx="595411"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3" name="等腰三角形 12">
              <a:extLst>
                <a:ext uri="{FF2B5EF4-FFF2-40B4-BE49-F238E27FC236}">
                  <a16:creationId xmlns:a16="http://schemas.microsoft.com/office/drawing/2014/main" id="{2F4D6047-BFAE-407A-B3FB-90936EC8D24E}"/>
                </a:ext>
              </a:extLst>
            </p:cNvPr>
            <p:cNvSpPr/>
            <p:nvPr/>
          </p:nvSpPr>
          <p:spPr>
            <a:xfrm rot="9010236">
              <a:off x="2604273" y="3659030"/>
              <a:ext cx="572130" cy="534633"/>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4" name="等腰三角形 13">
              <a:extLst>
                <a:ext uri="{FF2B5EF4-FFF2-40B4-BE49-F238E27FC236}">
                  <a16:creationId xmlns:a16="http://schemas.microsoft.com/office/drawing/2014/main" id="{837B09AC-1406-40B9-84D2-38150EB70D8F}"/>
                </a:ext>
              </a:extLst>
            </p:cNvPr>
            <p:cNvSpPr/>
            <p:nvPr/>
          </p:nvSpPr>
          <p:spPr>
            <a:xfrm rot="5400000">
              <a:off x="3025894" y="357391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5" name="等腰三角形 14">
              <a:extLst>
                <a:ext uri="{FF2B5EF4-FFF2-40B4-BE49-F238E27FC236}">
                  <a16:creationId xmlns:a16="http://schemas.microsoft.com/office/drawing/2014/main" id="{AD11C7C2-04CA-4622-B8B3-E92D58111C67}"/>
                </a:ext>
              </a:extLst>
            </p:cNvPr>
            <p:cNvSpPr/>
            <p:nvPr/>
          </p:nvSpPr>
          <p:spPr>
            <a:xfrm rot="9010236">
              <a:off x="3163654" y="399791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等腰三角形 15">
              <a:extLst>
                <a:ext uri="{FF2B5EF4-FFF2-40B4-BE49-F238E27FC236}">
                  <a16:creationId xmlns:a16="http://schemas.microsoft.com/office/drawing/2014/main" id="{10391C24-C3AF-4117-B33A-63F8FB252BA2}"/>
                </a:ext>
              </a:extLst>
            </p:cNvPr>
            <p:cNvSpPr/>
            <p:nvPr/>
          </p:nvSpPr>
          <p:spPr>
            <a:xfrm rot="5400000">
              <a:off x="2449679" y="7214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7" name="等腰三角形 16">
              <a:extLst>
                <a:ext uri="{FF2B5EF4-FFF2-40B4-BE49-F238E27FC236}">
                  <a16:creationId xmlns:a16="http://schemas.microsoft.com/office/drawing/2014/main" id="{C6D38E90-6270-4ECA-AFC8-5BCBD12E48CF}"/>
                </a:ext>
              </a:extLst>
            </p:cNvPr>
            <p:cNvSpPr/>
            <p:nvPr/>
          </p:nvSpPr>
          <p:spPr>
            <a:xfrm rot="9010236">
              <a:off x="2609473" y="113640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8" name="等腰三角形 17">
              <a:extLst>
                <a:ext uri="{FF2B5EF4-FFF2-40B4-BE49-F238E27FC236}">
                  <a16:creationId xmlns:a16="http://schemas.microsoft.com/office/drawing/2014/main" id="{E1333F9B-A12E-4408-9327-45A8F3C26A0B}"/>
                </a:ext>
              </a:extLst>
            </p:cNvPr>
            <p:cNvSpPr/>
            <p:nvPr/>
          </p:nvSpPr>
          <p:spPr>
            <a:xfrm rot="5400000">
              <a:off x="3584568" y="386738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等腰三角形 18">
              <a:extLst>
                <a:ext uri="{FF2B5EF4-FFF2-40B4-BE49-F238E27FC236}">
                  <a16:creationId xmlns:a16="http://schemas.microsoft.com/office/drawing/2014/main" id="{0075E337-A9E8-47BB-B4E3-A9B7A180E19C}"/>
                </a:ext>
              </a:extLst>
            </p:cNvPr>
            <p:cNvSpPr/>
            <p:nvPr/>
          </p:nvSpPr>
          <p:spPr>
            <a:xfrm rot="9010236">
              <a:off x="3746502" y="362142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0" name="等腰三角形 19">
              <a:extLst>
                <a:ext uri="{FF2B5EF4-FFF2-40B4-BE49-F238E27FC236}">
                  <a16:creationId xmlns:a16="http://schemas.microsoft.com/office/drawing/2014/main" id="{927017AD-BCA1-42D5-93CF-13F9447EA1CA}"/>
                </a:ext>
              </a:extLst>
            </p:cNvPr>
            <p:cNvSpPr/>
            <p:nvPr/>
          </p:nvSpPr>
          <p:spPr>
            <a:xfrm rot="9010236">
              <a:off x="1509669" y="23916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1" name="等腰三角形 20">
              <a:extLst>
                <a:ext uri="{FF2B5EF4-FFF2-40B4-BE49-F238E27FC236}">
                  <a16:creationId xmlns:a16="http://schemas.microsoft.com/office/drawing/2014/main" id="{97B15515-96AE-4603-AC72-BDC5E834067D}"/>
                </a:ext>
              </a:extLst>
            </p:cNvPr>
            <p:cNvSpPr/>
            <p:nvPr/>
          </p:nvSpPr>
          <p:spPr>
            <a:xfrm rot="5400000">
              <a:off x="1924938" y="233713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2" name="等腰三角形 21">
              <a:extLst>
                <a:ext uri="{FF2B5EF4-FFF2-40B4-BE49-F238E27FC236}">
                  <a16:creationId xmlns:a16="http://schemas.microsoft.com/office/drawing/2014/main" id="{8842344C-48C5-4FBE-BA33-D76E657CCB69}"/>
                </a:ext>
              </a:extLst>
            </p:cNvPr>
            <p:cNvSpPr/>
            <p:nvPr/>
          </p:nvSpPr>
          <p:spPr>
            <a:xfrm rot="5400000">
              <a:off x="1924938" y="1660371"/>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等腰三角形 22">
              <a:extLst>
                <a:ext uri="{FF2B5EF4-FFF2-40B4-BE49-F238E27FC236}">
                  <a16:creationId xmlns:a16="http://schemas.microsoft.com/office/drawing/2014/main" id="{D9E90042-6FED-448B-ABD9-A80A061A70F1}"/>
                </a:ext>
              </a:extLst>
            </p:cNvPr>
            <p:cNvSpPr/>
            <p:nvPr/>
          </p:nvSpPr>
          <p:spPr>
            <a:xfrm rot="9010236">
              <a:off x="2065722" y="20738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4" name="等腰三角形 23">
              <a:extLst>
                <a:ext uri="{FF2B5EF4-FFF2-40B4-BE49-F238E27FC236}">
                  <a16:creationId xmlns:a16="http://schemas.microsoft.com/office/drawing/2014/main" id="{358D6904-ACA8-40B0-A534-A27D3B9B0CE3}"/>
                </a:ext>
              </a:extLst>
            </p:cNvPr>
            <p:cNvSpPr/>
            <p:nvPr/>
          </p:nvSpPr>
          <p:spPr>
            <a:xfrm rot="9010236">
              <a:off x="2073746" y="140786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5" name="等腰三角形 24">
              <a:extLst>
                <a:ext uri="{FF2B5EF4-FFF2-40B4-BE49-F238E27FC236}">
                  <a16:creationId xmlns:a16="http://schemas.microsoft.com/office/drawing/2014/main" id="{C18204C0-9DA1-4E9C-AA45-D10F9BB4A019}"/>
                </a:ext>
              </a:extLst>
            </p:cNvPr>
            <p:cNvSpPr/>
            <p:nvPr/>
          </p:nvSpPr>
          <p:spPr>
            <a:xfrm rot="5400000">
              <a:off x="3033073" y="102824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6" name="等腰三角形 25">
              <a:extLst>
                <a:ext uri="{FF2B5EF4-FFF2-40B4-BE49-F238E27FC236}">
                  <a16:creationId xmlns:a16="http://schemas.microsoft.com/office/drawing/2014/main" id="{F3B6421D-C756-4FB6-A554-0BA2B879FB29}"/>
                </a:ext>
              </a:extLst>
            </p:cNvPr>
            <p:cNvSpPr/>
            <p:nvPr/>
          </p:nvSpPr>
          <p:spPr>
            <a:xfrm rot="9010236">
              <a:off x="3162544" y="1444524"/>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 name="等腰三角形 26">
              <a:extLst>
                <a:ext uri="{FF2B5EF4-FFF2-40B4-BE49-F238E27FC236}">
                  <a16:creationId xmlns:a16="http://schemas.microsoft.com/office/drawing/2014/main" id="{4A98BB28-54BC-45E4-B0E7-BA187BD36148}"/>
                </a:ext>
              </a:extLst>
            </p:cNvPr>
            <p:cNvSpPr/>
            <p:nvPr/>
          </p:nvSpPr>
          <p:spPr>
            <a:xfrm rot="5400000">
              <a:off x="3033073" y="170871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8" name="等腰三角形 27">
              <a:extLst>
                <a:ext uri="{FF2B5EF4-FFF2-40B4-BE49-F238E27FC236}">
                  <a16:creationId xmlns:a16="http://schemas.microsoft.com/office/drawing/2014/main" id="{309C0029-5BC7-4A23-80A7-83368F6C8F07}"/>
                </a:ext>
              </a:extLst>
            </p:cNvPr>
            <p:cNvSpPr/>
            <p:nvPr/>
          </p:nvSpPr>
          <p:spPr>
            <a:xfrm rot="9010236">
              <a:off x="3162544" y="2110503"/>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9" name="等腰三角形 28">
              <a:extLst>
                <a:ext uri="{FF2B5EF4-FFF2-40B4-BE49-F238E27FC236}">
                  <a16:creationId xmlns:a16="http://schemas.microsoft.com/office/drawing/2014/main" id="{0A4CBEA4-425E-43D6-AFFF-9EBB1AD282A4}"/>
                </a:ext>
              </a:extLst>
            </p:cNvPr>
            <p:cNvSpPr/>
            <p:nvPr/>
          </p:nvSpPr>
          <p:spPr>
            <a:xfrm rot="5400000">
              <a:off x="3033073" y="237469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0" name="等腰三角形 29">
              <a:extLst>
                <a:ext uri="{FF2B5EF4-FFF2-40B4-BE49-F238E27FC236}">
                  <a16:creationId xmlns:a16="http://schemas.microsoft.com/office/drawing/2014/main" id="{3C8FCA87-B920-41E7-8850-919C4CAA08FE}"/>
                </a:ext>
              </a:extLst>
            </p:cNvPr>
            <p:cNvSpPr/>
            <p:nvPr/>
          </p:nvSpPr>
          <p:spPr>
            <a:xfrm rot="9010236">
              <a:off x="3162544" y="2776482"/>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1" name="等腰三角形 30">
              <a:extLst>
                <a:ext uri="{FF2B5EF4-FFF2-40B4-BE49-F238E27FC236}">
                  <a16:creationId xmlns:a16="http://schemas.microsoft.com/office/drawing/2014/main" id="{3C50C39B-0771-4D79-9CC6-7A17B50F0D4E}"/>
                </a:ext>
              </a:extLst>
            </p:cNvPr>
            <p:cNvSpPr/>
            <p:nvPr/>
          </p:nvSpPr>
          <p:spPr>
            <a:xfrm rot="5400000">
              <a:off x="3033073" y="3001789"/>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2" name="等腰三角形 31">
              <a:extLst>
                <a:ext uri="{FF2B5EF4-FFF2-40B4-BE49-F238E27FC236}">
                  <a16:creationId xmlns:a16="http://schemas.microsoft.com/office/drawing/2014/main" id="{07902923-500B-4A66-8C0E-A1E974216988}"/>
                </a:ext>
              </a:extLst>
            </p:cNvPr>
            <p:cNvSpPr/>
            <p:nvPr/>
          </p:nvSpPr>
          <p:spPr>
            <a:xfrm rot="9010236">
              <a:off x="3162544" y="340357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3" name="等腰三角形 32">
              <a:extLst>
                <a:ext uri="{FF2B5EF4-FFF2-40B4-BE49-F238E27FC236}">
                  <a16:creationId xmlns:a16="http://schemas.microsoft.com/office/drawing/2014/main" id="{4DBFCA4B-133C-4322-8553-8AF8AF6BF136}"/>
                </a:ext>
              </a:extLst>
            </p:cNvPr>
            <p:cNvSpPr/>
            <p:nvPr/>
          </p:nvSpPr>
          <p:spPr>
            <a:xfrm rot="5400000">
              <a:off x="3018785" y="4239898"/>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等腰三角形 33">
              <a:extLst>
                <a:ext uri="{FF2B5EF4-FFF2-40B4-BE49-F238E27FC236}">
                  <a16:creationId xmlns:a16="http://schemas.microsoft.com/office/drawing/2014/main" id="{9896F236-11AD-419E-A255-0EE99BCB35AC}"/>
                </a:ext>
              </a:extLst>
            </p:cNvPr>
            <p:cNvSpPr/>
            <p:nvPr/>
          </p:nvSpPr>
          <p:spPr>
            <a:xfrm rot="9010236">
              <a:off x="3133968" y="4670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等腰三角形 34">
              <a:extLst>
                <a:ext uri="{FF2B5EF4-FFF2-40B4-BE49-F238E27FC236}">
                  <a16:creationId xmlns:a16="http://schemas.microsoft.com/office/drawing/2014/main" id="{D217D977-DD3F-4381-AD58-C795565D865C}"/>
                </a:ext>
              </a:extLst>
            </p:cNvPr>
            <p:cNvSpPr/>
            <p:nvPr/>
          </p:nvSpPr>
          <p:spPr>
            <a:xfrm rot="5400000">
              <a:off x="3014898" y="4942247"/>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6" name="等腰三角形 35">
              <a:extLst>
                <a:ext uri="{FF2B5EF4-FFF2-40B4-BE49-F238E27FC236}">
                  <a16:creationId xmlns:a16="http://schemas.microsoft.com/office/drawing/2014/main" id="{ABDE7B24-9717-4A64-9F3F-2C07D504FE66}"/>
                </a:ext>
              </a:extLst>
            </p:cNvPr>
            <p:cNvSpPr/>
            <p:nvPr/>
          </p:nvSpPr>
          <p:spPr>
            <a:xfrm rot="9010236">
              <a:off x="3144369" y="5373405"/>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7" name="等腰三角形 36">
              <a:extLst>
                <a:ext uri="{FF2B5EF4-FFF2-40B4-BE49-F238E27FC236}">
                  <a16:creationId xmlns:a16="http://schemas.microsoft.com/office/drawing/2014/main" id="{E05BF43C-87E4-4FA1-9FD9-7ABFE443ACAE}"/>
                </a:ext>
              </a:extLst>
            </p:cNvPr>
            <p:cNvSpPr/>
            <p:nvPr/>
          </p:nvSpPr>
          <p:spPr>
            <a:xfrm rot="5400000">
              <a:off x="4175671" y="3502260"/>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8" name="等腰三角形 37">
              <a:extLst>
                <a:ext uri="{FF2B5EF4-FFF2-40B4-BE49-F238E27FC236}">
                  <a16:creationId xmlns:a16="http://schemas.microsoft.com/office/drawing/2014/main" id="{AE315DE9-9428-4C9E-AE2E-53D5B759F933}"/>
                </a:ext>
              </a:extLst>
            </p:cNvPr>
            <p:cNvSpPr/>
            <p:nvPr/>
          </p:nvSpPr>
          <p:spPr>
            <a:xfrm rot="5400000">
              <a:off x="1874313" y="3604216"/>
              <a:ext cx="572130" cy="51372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970524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fill="hold"/>
                                        <p:tgtEl>
                                          <p:spTgt spid="95"/>
                                        </p:tgtEl>
                                        <p:attrNameLst>
                                          <p:attrName>ppt_x</p:attrName>
                                        </p:attrNameLst>
                                      </p:cBhvr>
                                      <p:tavLst>
                                        <p:tav tm="0">
                                          <p:val>
                                            <p:strVal val="#ppt_x"/>
                                          </p:val>
                                        </p:tav>
                                        <p:tav tm="100000">
                                          <p:val>
                                            <p:strVal val="#ppt_x"/>
                                          </p:val>
                                        </p:tav>
                                      </p:tavLst>
                                    </p:anim>
                                    <p:anim calcmode="lin" valueType="num">
                                      <p:cBhvr additive="base">
                                        <p:cTn id="18" dur="500" fill="hold"/>
                                        <p:tgtEl>
                                          <p:spTgt spid="9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anim calcmode="lin" valueType="num">
                                      <p:cBhvr additive="base">
                                        <p:cTn id="21" dur="500" fill="hold"/>
                                        <p:tgtEl>
                                          <p:spTgt spid="90"/>
                                        </p:tgtEl>
                                        <p:attrNameLst>
                                          <p:attrName>ppt_x</p:attrName>
                                        </p:attrNameLst>
                                      </p:cBhvr>
                                      <p:tavLst>
                                        <p:tav tm="0">
                                          <p:val>
                                            <p:strVal val="#ppt_x"/>
                                          </p:val>
                                        </p:tav>
                                        <p:tav tm="100000">
                                          <p:val>
                                            <p:strVal val="#ppt_x"/>
                                          </p:val>
                                        </p:tav>
                                      </p:tavLst>
                                    </p:anim>
                                    <p:anim calcmode="lin" valueType="num">
                                      <p:cBhvr additive="base">
                                        <p:cTn id="2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500" fill="hold"/>
                                        <p:tgtEl>
                                          <p:spTgt spid="98"/>
                                        </p:tgtEl>
                                        <p:attrNameLst>
                                          <p:attrName>ppt_x</p:attrName>
                                        </p:attrNameLst>
                                      </p:cBhvr>
                                      <p:tavLst>
                                        <p:tav tm="0">
                                          <p:val>
                                            <p:strVal val="#ppt_x"/>
                                          </p:val>
                                        </p:tav>
                                        <p:tav tm="100000">
                                          <p:val>
                                            <p:strVal val="#ppt_x"/>
                                          </p:val>
                                        </p:tav>
                                      </p:tavLst>
                                    </p:anim>
                                    <p:anim calcmode="lin" valueType="num">
                                      <p:cBhvr additive="base">
                                        <p:cTn id="28" dur="500" fill="hold"/>
                                        <p:tgtEl>
                                          <p:spTgt spid="9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additive="base">
                                        <p:cTn id="31" dur="500" fill="hold"/>
                                        <p:tgtEl>
                                          <p:spTgt spid="96"/>
                                        </p:tgtEl>
                                        <p:attrNameLst>
                                          <p:attrName>ppt_x</p:attrName>
                                        </p:attrNameLst>
                                      </p:cBhvr>
                                      <p:tavLst>
                                        <p:tav tm="0">
                                          <p:val>
                                            <p:strVal val="#ppt_x"/>
                                          </p:val>
                                        </p:tav>
                                        <p:tav tm="100000">
                                          <p:val>
                                            <p:strVal val="#ppt_x"/>
                                          </p:val>
                                        </p:tav>
                                      </p:tavLst>
                                    </p:anim>
                                    <p:anim calcmode="lin" valueType="num">
                                      <p:cBhvr additive="base">
                                        <p:cTn id="32"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5" grpId="0"/>
      <p:bldP spid="98" grpId="0"/>
      <p:bldP spid="90" grpId="0" animBg="1"/>
      <p:bldP spid="93" grpId="0" animBg="1"/>
      <p:bldP spid="9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文本框 124"/>
          <p:cNvSpPr txBox="1"/>
          <p:nvPr/>
        </p:nvSpPr>
        <p:spPr>
          <a:xfrm>
            <a:off x="1027341" y="1812889"/>
            <a:ext cx="5254939" cy="1569660"/>
          </a:xfrm>
          <a:prstGeom prst="rect">
            <a:avLst/>
          </a:prstGeom>
          <a:noFill/>
        </p:spPr>
        <p:txBody>
          <a:bodyPr wrap="square" rtlCol="0">
            <a:spAutoFit/>
          </a:bodyPr>
          <a:lstStyle/>
          <a:p>
            <a:r>
              <a:rPr lang="en-US" altLang="zh-CN" sz="4800" b="1" dirty="0">
                <a:solidFill>
                  <a:schemeClr val="tx1">
                    <a:lumMod val="75000"/>
                    <a:lumOff val="25000"/>
                  </a:schemeClr>
                </a:solidFill>
              </a:rPr>
              <a:t>WE ARE </a:t>
            </a:r>
          </a:p>
          <a:p>
            <a:r>
              <a:rPr lang="en-US" altLang="zh-CN" sz="4800" b="1" dirty="0">
                <a:solidFill>
                  <a:schemeClr val="tx1">
                    <a:lumMod val="75000"/>
                    <a:lumOff val="25000"/>
                  </a:schemeClr>
                </a:solidFill>
              </a:rPr>
              <a:t>THE </a:t>
            </a:r>
            <a:r>
              <a:rPr lang="en-US" altLang="zh-CN" sz="4800" b="1" dirty="0">
                <a:solidFill>
                  <a:schemeClr val="accent1"/>
                </a:solidFill>
              </a:rPr>
              <a:t>BEST TEAM</a:t>
            </a:r>
            <a:endParaRPr lang="zh-CN" altLang="en-US" sz="4800" b="1" dirty="0">
              <a:solidFill>
                <a:schemeClr val="accent1"/>
              </a:solidFill>
            </a:endParaRPr>
          </a:p>
        </p:txBody>
      </p:sp>
      <p:grpSp>
        <p:nvGrpSpPr>
          <p:cNvPr id="3" name="组 2"/>
          <p:cNvGrpSpPr/>
          <p:nvPr/>
        </p:nvGrpSpPr>
        <p:grpSpPr>
          <a:xfrm>
            <a:off x="1189052" y="3382549"/>
            <a:ext cx="4028407" cy="564440"/>
            <a:chOff x="1189052" y="3382549"/>
            <a:chExt cx="7949240" cy="723198"/>
          </a:xfrm>
        </p:grpSpPr>
        <p:cxnSp>
          <p:nvCxnSpPr>
            <p:cNvPr id="126" name="直接连接符 38"/>
            <p:cNvCxnSpPr/>
            <p:nvPr/>
          </p:nvCxnSpPr>
          <p:spPr>
            <a:xfrm flipH="1">
              <a:off x="118905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7" name="直接连接符 39"/>
            <p:cNvCxnSpPr/>
            <p:nvPr/>
          </p:nvCxnSpPr>
          <p:spPr>
            <a:xfrm flipH="1">
              <a:off x="145404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8" name="直接连接符 40"/>
            <p:cNvCxnSpPr/>
            <p:nvPr/>
          </p:nvCxnSpPr>
          <p:spPr>
            <a:xfrm flipH="1">
              <a:off x="171904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9" name="直接连接符 41"/>
            <p:cNvCxnSpPr/>
            <p:nvPr/>
          </p:nvCxnSpPr>
          <p:spPr>
            <a:xfrm flipH="1">
              <a:off x="198403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0" name="直接连接符 42"/>
            <p:cNvCxnSpPr/>
            <p:nvPr/>
          </p:nvCxnSpPr>
          <p:spPr>
            <a:xfrm flipH="1">
              <a:off x="224903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1" name="直接连接符 43"/>
            <p:cNvCxnSpPr/>
            <p:nvPr/>
          </p:nvCxnSpPr>
          <p:spPr>
            <a:xfrm flipH="1">
              <a:off x="251402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2" name="直接连接符 44"/>
            <p:cNvCxnSpPr/>
            <p:nvPr/>
          </p:nvCxnSpPr>
          <p:spPr>
            <a:xfrm flipH="1">
              <a:off x="277902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3" name="直接连接符 45"/>
            <p:cNvCxnSpPr/>
            <p:nvPr/>
          </p:nvCxnSpPr>
          <p:spPr>
            <a:xfrm flipH="1">
              <a:off x="304401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4" name="直接连接符 46"/>
            <p:cNvCxnSpPr/>
            <p:nvPr/>
          </p:nvCxnSpPr>
          <p:spPr>
            <a:xfrm flipH="1">
              <a:off x="330901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5" name="直接连接符 47"/>
            <p:cNvCxnSpPr/>
            <p:nvPr/>
          </p:nvCxnSpPr>
          <p:spPr>
            <a:xfrm flipH="1">
              <a:off x="357400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6" name="直接连接符 48"/>
            <p:cNvCxnSpPr/>
            <p:nvPr/>
          </p:nvCxnSpPr>
          <p:spPr>
            <a:xfrm flipH="1">
              <a:off x="383900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7" name="直接连接符 49"/>
            <p:cNvCxnSpPr/>
            <p:nvPr/>
          </p:nvCxnSpPr>
          <p:spPr>
            <a:xfrm flipH="1">
              <a:off x="410399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8" name="直接连接符 50"/>
            <p:cNvCxnSpPr/>
            <p:nvPr/>
          </p:nvCxnSpPr>
          <p:spPr>
            <a:xfrm flipH="1">
              <a:off x="436899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9" name="直接连接符 51"/>
            <p:cNvCxnSpPr/>
            <p:nvPr/>
          </p:nvCxnSpPr>
          <p:spPr>
            <a:xfrm flipH="1">
              <a:off x="463398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0" name="直接连接符 52"/>
            <p:cNvCxnSpPr/>
            <p:nvPr/>
          </p:nvCxnSpPr>
          <p:spPr>
            <a:xfrm flipH="1">
              <a:off x="489898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2" name="直接连接符 38"/>
            <p:cNvCxnSpPr/>
            <p:nvPr/>
          </p:nvCxnSpPr>
          <p:spPr>
            <a:xfrm flipH="1">
              <a:off x="516397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3" name="直接连接符 39"/>
            <p:cNvCxnSpPr/>
            <p:nvPr/>
          </p:nvCxnSpPr>
          <p:spPr>
            <a:xfrm flipH="1">
              <a:off x="542897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4" name="直接连接符 40"/>
            <p:cNvCxnSpPr/>
            <p:nvPr/>
          </p:nvCxnSpPr>
          <p:spPr>
            <a:xfrm flipH="1">
              <a:off x="569396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5" name="直接连接符 41"/>
            <p:cNvCxnSpPr/>
            <p:nvPr/>
          </p:nvCxnSpPr>
          <p:spPr>
            <a:xfrm flipH="1">
              <a:off x="595896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6" name="直接连接符 42"/>
            <p:cNvCxnSpPr/>
            <p:nvPr/>
          </p:nvCxnSpPr>
          <p:spPr>
            <a:xfrm flipH="1">
              <a:off x="622395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7" name="直接连接符 43"/>
            <p:cNvCxnSpPr/>
            <p:nvPr/>
          </p:nvCxnSpPr>
          <p:spPr>
            <a:xfrm flipH="1">
              <a:off x="648895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8" name="直接连接符 44"/>
            <p:cNvCxnSpPr/>
            <p:nvPr/>
          </p:nvCxnSpPr>
          <p:spPr>
            <a:xfrm flipH="1">
              <a:off x="675394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9" name="直接连接符 45"/>
            <p:cNvCxnSpPr/>
            <p:nvPr/>
          </p:nvCxnSpPr>
          <p:spPr>
            <a:xfrm flipH="1">
              <a:off x="701894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0" name="直接连接符 46"/>
            <p:cNvCxnSpPr/>
            <p:nvPr/>
          </p:nvCxnSpPr>
          <p:spPr>
            <a:xfrm flipH="1">
              <a:off x="728393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1" name="直接连接符 47"/>
            <p:cNvCxnSpPr/>
            <p:nvPr/>
          </p:nvCxnSpPr>
          <p:spPr>
            <a:xfrm flipH="1">
              <a:off x="754893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2" name="直接连接符 48"/>
            <p:cNvCxnSpPr/>
            <p:nvPr/>
          </p:nvCxnSpPr>
          <p:spPr>
            <a:xfrm flipH="1">
              <a:off x="781392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3" name="直接连接符 49"/>
            <p:cNvCxnSpPr/>
            <p:nvPr/>
          </p:nvCxnSpPr>
          <p:spPr>
            <a:xfrm flipH="1">
              <a:off x="807892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4" name="直接连接符 50"/>
            <p:cNvCxnSpPr/>
            <p:nvPr/>
          </p:nvCxnSpPr>
          <p:spPr>
            <a:xfrm flipH="1">
              <a:off x="834391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5" name="直接连接符 51"/>
            <p:cNvCxnSpPr/>
            <p:nvPr/>
          </p:nvCxnSpPr>
          <p:spPr>
            <a:xfrm flipH="1">
              <a:off x="8608912"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6" name="直接连接符 52"/>
            <p:cNvCxnSpPr/>
            <p:nvPr/>
          </p:nvCxnSpPr>
          <p:spPr>
            <a:xfrm flipH="1">
              <a:off x="8873907" y="3382549"/>
              <a:ext cx="264385" cy="723198"/>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60" name="组合 57"/>
          <p:cNvGrpSpPr/>
          <p:nvPr/>
        </p:nvGrpSpPr>
        <p:grpSpPr>
          <a:xfrm rot="16200000">
            <a:off x="6977110" y="242938"/>
            <a:ext cx="4232111" cy="6279221"/>
            <a:chOff x="539552" y="1090127"/>
            <a:chExt cx="2551632" cy="3785879"/>
          </a:xfrm>
        </p:grpSpPr>
        <p:pic>
          <p:nvPicPr>
            <p:cNvPr id="161" name="Picture 2" descr="C:\Documents and Settings\Administrator\桌面\高清配图\高清图片01\2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52" t="405" r="31224" b="1"/>
            <a:stretch/>
          </p:blipFill>
          <p:spPr bwMode="auto">
            <a:xfrm>
              <a:off x="671252" y="1432719"/>
              <a:ext cx="2288232" cy="3227263"/>
            </a:xfrm>
            <a:prstGeom prst="hexagon">
              <a:avLst>
                <a:gd name="adj" fmla="val 0"/>
                <a:gd name="vf" fmla="val 115470"/>
              </a:avLst>
            </a:prstGeom>
            <a:noFill/>
            <a:ln w="38100">
              <a:noFill/>
            </a:ln>
            <a:effectLst/>
            <a:extLst>
              <a:ext uri="{909E8E84-426E-40dd-AFC4-6F175D3DCCD1}">
                <a14:hiddenFill xmlns:a14="http://schemas.microsoft.com/office/drawing/2010/main" xmlns="">
                  <a:solidFill>
                    <a:srgbClr val="FFFFFF"/>
                  </a:solidFill>
                </a14:hiddenFill>
              </a:ext>
            </a:extLst>
          </p:spPr>
        </p:pic>
        <p:pic>
          <p:nvPicPr>
            <p:cNvPr id="162" name="Picture 3" descr="C:\Documents and Settings\Administrator\桌面\i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90127"/>
              <a:ext cx="2551632" cy="378587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grpSp>
      <p:grpSp>
        <p:nvGrpSpPr>
          <p:cNvPr id="166" name="组合 57"/>
          <p:cNvGrpSpPr/>
          <p:nvPr/>
        </p:nvGrpSpPr>
        <p:grpSpPr>
          <a:xfrm rot="16200000">
            <a:off x="6424270" y="992117"/>
            <a:ext cx="4232109" cy="6395581"/>
            <a:chOff x="539552" y="1090127"/>
            <a:chExt cx="2551632" cy="3785879"/>
          </a:xfrm>
        </p:grpSpPr>
        <p:pic>
          <p:nvPicPr>
            <p:cNvPr id="167" name="Picture 2" descr="C:\Documents and Settings\Administrator\桌面\高清配图\高清图片01\2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52" t="405" r="31224" b="1"/>
            <a:stretch/>
          </p:blipFill>
          <p:spPr bwMode="auto">
            <a:xfrm>
              <a:off x="671252" y="1432719"/>
              <a:ext cx="2288232" cy="3227263"/>
            </a:xfrm>
            <a:prstGeom prst="hexagon">
              <a:avLst>
                <a:gd name="adj" fmla="val 0"/>
                <a:gd name="vf" fmla="val 115470"/>
              </a:avLst>
            </a:prstGeom>
            <a:noFill/>
            <a:ln w="38100">
              <a:noFill/>
            </a:ln>
            <a:effectLst/>
            <a:extLst>
              <a:ext uri="{909E8E84-426E-40dd-AFC4-6F175D3DCCD1}">
                <a14:hiddenFill xmlns:a14="http://schemas.microsoft.com/office/drawing/2010/main" xmlns="">
                  <a:solidFill>
                    <a:srgbClr val="FFFFFF"/>
                  </a:solidFill>
                </a14:hiddenFill>
              </a:ext>
            </a:extLst>
          </p:spPr>
        </p:pic>
        <p:pic>
          <p:nvPicPr>
            <p:cNvPr id="168" name="Picture 3" descr="C:\Documents and Settings\Administrator\桌面\i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90127"/>
              <a:ext cx="2551632" cy="378587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grpSp>
      <p:pic>
        <p:nvPicPr>
          <p:cNvPr id="6" name="图片 5" descr="图片包含 人员, 就坐, 墙壁, 室内&#10;&#10;已生成极高可信度的说明">
            <a:extLst>
              <a:ext uri="{FF2B5EF4-FFF2-40B4-BE49-F238E27FC236}">
                <a16:creationId xmlns:a16="http://schemas.microsoft.com/office/drawing/2014/main" id="{87819600-C715-463C-BD12-C796ED1A5D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4662" y="2292288"/>
            <a:ext cx="5151324" cy="3795238"/>
          </a:xfrm>
          <a:prstGeom prst="rect">
            <a:avLst/>
          </a:prstGeom>
        </p:spPr>
      </p:pic>
    </p:spTree>
    <p:extLst>
      <p:ext uri="{BB962C8B-B14F-4D97-AF65-F5344CB8AC3E}">
        <p14:creationId xmlns:p14="http://schemas.microsoft.com/office/powerpoint/2010/main" val="120296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17000" b="-17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61973A3-1BDF-49AA-ABF6-CAF16386F73C}"/>
              </a:ext>
            </a:extLst>
          </p:cNvPr>
          <p:cNvSpPr/>
          <p:nvPr/>
        </p:nvSpPr>
        <p:spPr>
          <a:xfrm>
            <a:off x="410966" y="1196105"/>
            <a:ext cx="5092601" cy="938761"/>
          </a:xfrm>
          <a:prstGeom prst="rect">
            <a:avLst/>
          </a:prstGeom>
          <a:blipFill>
            <a:blip r:embed="rId4"/>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rgbClr val="E95454"/>
              </a:solidFill>
              <a:latin typeface="Calibri"/>
              <a:ea typeface="宋体"/>
            </a:endParaRPr>
          </a:p>
        </p:txBody>
      </p:sp>
      <p:sp>
        <p:nvSpPr>
          <p:cNvPr id="3" name="文本框 2">
            <a:extLst>
              <a:ext uri="{FF2B5EF4-FFF2-40B4-BE49-F238E27FC236}">
                <a16:creationId xmlns:a16="http://schemas.microsoft.com/office/drawing/2014/main" id="{A1D2BA0C-5A11-489D-81D8-AFFEF09264FC}"/>
              </a:ext>
            </a:extLst>
          </p:cNvPr>
          <p:cNvSpPr txBox="1"/>
          <p:nvPr/>
        </p:nvSpPr>
        <p:spPr>
          <a:xfrm>
            <a:off x="500315" y="1170063"/>
            <a:ext cx="5003252" cy="1015659"/>
          </a:xfrm>
          <a:prstGeom prst="rect">
            <a:avLst/>
          </a:prstGeom>
          <a:noFill/>
        </p:spPr>
        <p:txBody>
          <a:bodyPr wrap="square" lIns="91436" tIns="45718" rIns="91436" bIns="45718" rtlCol="0">
            <a:spAutoFit/>
          </a:bodyPr>
          <a:lstStyle/>
          <a:p>
            <a:r>
              <a:rPr kumimoji="1" lang="en-US" altLang="zh-CN" sz="6000" b="1" dirty="0">
                <a:solidFill>
                  <a:srgbClr val="384956"/>
                </a:solidFill>
                <a:latin typeface="Arial"/>
                <a:ea typeface="宋体"/>
                <a:cs typeface="Arial"/>
              </a:rPr>
              <a:t>THANK</a:t>
            </a:r>
            <a:r>
              <a:rPr kumimoji="1" lang="zh-CN" altLang="en-US" sz="6000" b="1" dirty="0">
                <a:solidFill>
                  <a:srgbClr val="384956"/>
                </a:solidFill>
                <a:latin typeface="Arial"/>
                <a:ea typeface="宋体"/>
                <a:cs typeface="Arial"/>
              </a:rPr>
              <a:t> </a:t>
            </a:r>
            <a:r>
              <a:rPr kumimoji="1" lang="en-US" altLang="zh-CN" sz="6000" b="1" dirty="0">
                <a:solidFill>
                  <a:srgbClr val="384956"/>
                </a:solidFill>
                <a:latin typeface="Arial"/>
                <a:ea typeface="宋体"/>
                <a:cs typeface="Arial"/>
              </a:rPr>
              <a:t>YOU!</a:t>
            </a:r>
            <a:endParaRPr kumimoji="1" lang="zh-CN" altLang="en-US" sz="6000" b="1" dirty="0">
              <a:solidFill>
                <a:srgbClr val="384956"/>
              </a:solidFill>
              <a:latin typeface="Arial"/>
              <a:ea typeface="宋体"/>
              <a:cs typeface="Arial"/>
            </a:endParaRPr>
          </a:p>
        </p:txBody>
      </p:sp>
      <p:sp>
        <p:nvSpPr>
          <p:cNvPr id="4" name="文本框 3">
            <a:extLst>
              <a:ext uri="{FF2B5EF4-FFF2-40B4-BE49-F238E27FC236}">
                <a16:creationId xmlns:a16="http://schemas.microsoft.com/office/drawing/2014/main" id="{EE154226-4D44-4B6B-9F56-1271E671F592}"/>
              </a:ext>
            </a:extLst>
          </p:cNvPr>
          <p:cNvSpPr txBox="1"/>
          <p:nvPr/>
        </p:nvSpPr>
        <p:spPr>
          <a:xfrm>
            <a:off x="410966" y="2648270"/>
            <a:ext cx="3014600" cy="369328"/>
          </a:xfrm>
          <a:prstGeom prst="rect">
            <a:avLst/>
          </a:prstGeom>
          <a:noFill/>
        </p:spPr>
        <p:txBody>
          <a:bodyPr wrap="none" lIns="91436" tIns="45718" rIns="91436" bIns="45718" rtlCol="0">
            <a:spAutoFit/>
          </a:bodyPr>
          <a:lstStyle/>
          <a:p>
            <a:r>
              <a:rPr kumimoji="1" lang="en-US" altLang="zh-CN" b="1" dirty="0">
                <a:solidFill>
                  <a:schemeClr val="tx1">
                    <a:lumMod val="75000"/>
                    <a:lumOff val="25000"/>
                  </a:schemeClr>
                </a:solidFill>
                <a:latin typeface="Arial"/>
                <a:ea typeface="宋体"/>
                <a:cs typeface="Arial"/>
              </a:rPr>
              <a:t>PRESENTED</a:t>
            </a:r>
            <a:r>
              <a:rPr kumimoji="1" lang="zh-CN" altLang="en-US" b="1" dirty="0">
                <a:solidFill>
                  <a:schemeClr val="tx1">
                    <a:lumMod val="75000"/>
                    <a:lumOff val="25000"/>
                  </a:schemeClr>
                </a:solidFill>
                <a:latin typeface="Arial"/>
                <a:ea typeface="宋体"/>
                <a:cs typeface="Arial"/>
              </a:rPr>
              <a:t> </a:t>
            </a:r>
            <a:r>
              <a:rPr kumimoji="1" lang="en-US" altLang="zh-CN" b="1" dirty="0">
                <a:solidFill>
                  <a:schemeClr val="tx1">
                    <a:lumMod val="75000"/>
                    <a:lumOff val="25000"/>
                  </a:schemeClr>
                </a:solidFill>
                <a:latin typeface="Arial"/>
                <a:ea typeface="宋体"/>
                <a:cs typeface="Arial"/>
              </a:rPr>
              <a:t>BY</a:t>
            </a:r>
            <a:r>
              <a:rPr kumimoji="1" lang="zh-CN" altLang="en-US" b="1" dirty="0">
                <a:solidFill>
                  <a:schemeClr val="tx1">
                    <a:lumMod val="75000"/>
                    <a:lumOff val="25000"/>
                  </a:schemeClr>
                </a:solidFill>
                <a:latin typeface="Arial"/>
                <a:ea typeface="宋体"/>
                <a:cs typeface="Arial"/>
              </a:rPr>
              <a:t> </a:t>
            </a:r>
            <a:r>
              <a:rPr kumimoji="1" lang="en-US" altLang="zh-CN" b="1" dirty="0">
                <a:solidFill>
                  <a:schemeClr val="tx1">
                    <a:lumMod val="75000"/>
                    <a:lumOff val="25000"/>
                  </a:schemeClr>
                </a:solidFill>
                <a:latin typeface="Arial"/>
                <a:ea typeface="宋体"/>
                <a:cs typeface="Arial"/>
              </a:rPr>
              <a:t>GROUP5</a:t>
            </a:r>
            <a:endParaRPr kumimoji="1" lang="zh-CN" altLang="en-US" b="1" dirty="0">
              <a:solidFill>
                <a:schemeClr val="tx1">
                  <a:lumMod val="75000"/>
                  <a:lumOff val="25000"/>
                </a:schemeClr>
              </a:solidFill>
              <a:latin typeface="Arial"/>
              <a:ea typeface="宋体"/>
              <a:cs typeface="Arial"/>
            </a:endParaRPr>
          </a:p>
        </p:txBody>
      </p:sp>
    </p:spTree>
    <p:extLst>
      <p:ext uri="{BB962C8B-B14F-4D97-AF65-F5344CB8AC3E}">
        <p14:creationId xmlns:p14="http://schemas.microsoft.com/office/powerpoint/2010/main" val="1522307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159868" y="2448120"/>
            <a:ext cx="3975100" cy="1414236"/>
          </a:xfrm>
        </p:spPr>
        <p:txBody>
          <a:bodyPr/>
          <a:lstStyle/>
          <a:p>
            <a:r>
              <a:rPr kumimoji="1" lang="en-US" altLang="zh-CN" dirty="0"/>
              <a:t>Product Overview</a:t>
            </a:r>
          </a:p>
        </p:txBody>
      </p:sp>
      <p:grpSp>
        <p:nvGrpSpPr>
          <p:cNvPr id="85" name="组合 84">
            <a:extLst>
              <a:ext uri="{FF2B5EF4-FFF2-40B4-BE49-F238E27FC236}">
                <a16:creationId xmlns:a16="http://schemas.microsoft.com/office/drawing/2014/main" id="{0B2EBC46-43C1-48B0-9599-DBFDF7DF56D0}"/>
              </a:ext>
            </a:extLst>
          </p:cNvPr>
          <p:cNvGrpSpPr/>
          <p:nvPr/>
        </p:nvGrpSpPr>
        <p:grpSpPr>
          <a:xfrm>
            <a:off x="8935408" y="356964"/>
            <a:ext cx="1504769" cy="1504769"/>
            <a:chOff x="7211860" y="614366"/>
            <a:chExt cx="3810000" cy="3810000"/>
          </a:xfrm>
        </p:grpSpPr>
        <p:pic>
          <p:nvPicPr>
            <p:cNvPr id="86" name="图片 85">
              <a:extLst>
                <a:ext uri="{FF2B5EF4-FFF2-40B4-BE49-F238E27FC236}">
                  <a16:creationId xmlns:a16="http://schemas.microsoft.com/office/drawing/2014/main" id="{D0D77ACD-8E69-4868-9C99-1C94F7A56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87" name="椭圆 86">
              <a:extLst>
                <a:ext uri="{FF2B5EF4-FFF2-40B4-BE49-F238E27FC236}">
                  <a16:creationId xmlns:a16="http://schemas.microsoft.com/office/drawing/2014/main" id="{42C47E13-F2FC-41B2-9C43-C4604C1EDD26}"/>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a:extLst>
              <a:ext uri="{FF2B5EF4-FFF2-40B4-BE49-F238E27FC236}">
                <a16:creationId xmlns:a16="http://schemas.microsoft.com/office/drawing/2014/main" id="{030AF4C4-9675-4C16-9AD2-F6EBB7DF50D8}"/>
              </a:ext>
            </a:extLst>
          </p:cNvPr>
          <p:cNvGrpSpPr/>
          <p:nvPr/>
        </p:nvGrpSpPr>
        <p:grpSpPr>
          <a:xfrm rot="833645">
            <a:off x="10019502" y="1383469"/>
            <a:ext cx="841351" cy="841351"/>
            <a:chOff x="7211860" y="614366"/>
            <a:chExt cx="3810000" cy="3810000"/>
          </a:xfrm>
        </p:grpSpPr>
        <p:pic>
          <p:nvPicPr>
            <p:cNvPr id="89" name="图片 88">
              <a:extLst>
                <a:ext uri="{FF2B5EF4-FFF2-40B4-BE49-F238E27FC236}">
                  <a16:creationId xmlns:a16="http://schemas.microsoft.com/office/drawing/2014/main" id="{CD2D20FA-3101-4323-A1C5-5998F5E8A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90" name="椭圆 89">
              <a:extLst>
                <a:ext uri="{FF2B5EF4-FFF2-40B4-BE49-F238E27FC236}">
                  <a16:creationId xmlns:a16="http://schemas.microsoft.com/office/drawing/2014/main" id="{9134D2C1-7D6B-4FEC-9587-9A49D8DB7859}"/>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a:extLst>
              <a:ext uri="{FF2B5EF4-FFF2-40B4-BE49-F238E27FC236}">
                <a16:creationId xmlns:a16="http://schemas.microsoft.com/office/drawing/2014/main" id="{FE498B87-F6D9-4851-B073-CA300493765B}"/>
              </a:ext>
            </a:extLst>
          </p:cNvPr>
          <p:cNvGrpSpPr/>
          <p:nvPr/>
        </p:nvGrpSpPr>
        <p:grpSpPr>
          <a:xfrm rot="833645">
            <a:off x="8346150" y="1389165"/>
            <a:ext cx="1156793" cy="1156793"/>
            <a:chOff x="7211860" y="614366"/>
            <a:chExt cx="3810000" cy="3810000"/>
          </a:xfrm>
        </p:grpSpPr>
        <p:pic>
          <p:nvPicPr>
            <p:cNvPr id="92" name="图片 91">
              <a:extLst>
                <a:ext uri="{FF2B5EF4-FFF2-40B4-BE49-F238E27FC236}">
                  <a16:creationId xmlns:a16="http://schemas.microsoft.com/office/drawing/2014/main" id="{8F80AAE1-0BE6-488A-9456-7281A51EF2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93" name="椭圆 92">
              <a:extLst>
                <a:ext uri="{FF2B5EF4-FFF2-40B4-BE49-F238E27FC236}">
                  <a16:creationId xmlns:a16="http://schemas.microsoft.com/office/drawing/2014/main" id="{00CC91AA-758A-4B3F-99AE-18C45A31864A}"/>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 29">
            <a:extLst>
              <a:ext uri="{FF2B5EF4-FFF2-40B4-BE49-F238E27FC236}">
                <a16:creationId xmlns:a16="http://schemas.microsoft.com/office/drawing/2014/main" id="{0B6714AD-C173-4026-9E86-0AEAC1733ACD}"/>
              </a:ext>
            </a:extLst>
          </p:cNvPr>
          <p:cNvGrpSpPr/>
          <p:nvPr/>
        </p:nvGrpSpPr>
        <p:grpSpPr>
          <a:xfrm>
            <a:off x="1507052" y="981635"/>
            <a:ext cx="2092878" cy="4648530"/>
            <a:chOff x="1328989" y="586137"/>
            <a:chExt cx="2270941" cy="5044028"/>
          </a:xfrm>
        </p:grpSpPr>
        <p:grpSp>
          <p:nvGrpSpPr>
            <p:cNvPr id="95" name="组合 18">
              <a:extLst>
                <a:ext uri="{FF2B5EF4-FFF2-40B4-BE49-F238E27FC236}">
                  <a16:creationId xmlns:a16="http://schemas.microsoft.com/office/drawing/2014/main" id="{B82FB118-5CC8-4368-9566-56607AB4CE14}"/>
                </a:ext>
              </a:extLst>
            </p:cNvPr>
            <p:cNvGrpSpPr/>
            <p:nvPr/>
          </p:nvGrpSpPr>
          <p:grpSpPr>
            <a:xfrm>
              <a:off x="1725863" y="872689"/>
              <a:ext cx="1765051" cy="4750499"/>
              <a:chOff x="4983413" y="872689"/>
              <a:chExt cx="1765051" cy="4750499"/>
            </a:xfrm>
          </p:grpSpPr>
          <p:sp>
            <p:nvSpPr>
              <p:cNvPr id="108" name="等腰三角形 107">
                <a:extLst>
                  <a:ext uri="{FF2B5EF4-FFF2-40B4-BE49-F238E27FC236}">
                    <a16:creationId xmlns:a16="http://schemas.microsoft.com/office/drawing/2014/main" id="{E507F0F5-9331-4944-9649-6F2F9FA91C72}"/>
                  </a:ext>
                </a:extLst>
              </p:cNvPr>
              <p:cNvSpPr/>
              <p:nvPr/>
            </p:nvSpPr>
            <p:spPr>
              <a:xfrm rot="19791212">
                <a:off x="4983413" y="1644262"/>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等腰三角形 108">
                <a:extLst>
                  <a:ext uri="{FF2B5EF4-FFF2-40B4-BE49-F238E27FC236}">
                    <a16:creationId xmlns:a16="http://schemas.microsoft.com/office/drawing/2014/main" id="{83653AD6-A189-4868-B535-82891B056A1B}"/>
                  </a:ext>
                </a:extLst>
              </p:cNvPr>
              <p:cNvSpPr/>
              <p:nvPr/>
            </p:nvSpPr>
            <p:spPr>
              <a:xfrm rot="1814340">
                <a:off x="5329449" y="1258814"/>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0" name="等腰三角形 109">
                <a:extLst>
                  <a:ext uri="{FF2B5EF4-FFF2-40B4-BE49-F238E27FC236}">
                    <a16:creationId xmlns:a16="http://schemas.microsoft.com/office/drawing/2014/main" id="{496D0293-43F8-47D5-82A4-CA2DD8B74844}"/>
                  </a:ext>
                </a:extLst>
              </p:cNvPr>
              <p:cNvSpPr/>
              <p:nvPr/>
            </p:nvSpPr>
            <p:spPr>
              <a:xfrm rot="19809562">
                <a:off x="5691495" y="1266622"/>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1" name="等腰三角形 110">
                <a:extLst>
                  <a:ext uri="{FF2B5EF4-FFF2-40B4-BE49-F238E27FC236}">
                    <a16:creationId xmlns:a16="http://schemas.microsoft.com/office/drawing/2014/main" id="{93148482-1C0A-411E-94A4-A2839E71CD86}"/>
                  </a:ext>
                </a:extLst>
              </p:cNvPr>
              <p:cNvSpPr/>
              <p:nvPr/>
            </p:nvSpPr>
            <p:spPr>
              <a:xfrm rot="1809046">
                <a:off x="6016092" y="872689"/>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2" name="等腰三角形 111">
                <a:extLst>
                  <a:ext uri="{FF2B5EF4-FFF2-40B4-BE49-F238E27FC236}">
                    <a16:creationId xmlns:a16="http://schemas.microsoft.com/office/drawing/2014/main" id="{F9A0CE75-97D2-425C-8EE6-9B57D7C0D659}"/>
                  </a:ext>
                </a:extLst>
              </p:cNvPr>
              <p:cNvSpPr/>
              <p:nvPr/>
            </p:nvSpPr>
            <p:spPr>
              <a:xfrm rot="1809046">
                <a:off x="6016092" y="1676768"/>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等腰三角形 112">
                <a:extLst>
                  <a:ext uri="{FF2B5EF4-FFF2-40B4-BE49-F238E27FC236}">
                    <a16:creationId xmlns:a16="http://schemas.microsoft.com/office/drawing/2014/main" id="{BC11C000-8E8B-47B7-935B-A3074602503B}"/>
                  </a:ext>
                </a:extLst>
              </p:cNvPr>
              <p:cNvSpPr/>
              <p:nvPr/>
            </p:nvSpPr>
            <p:spPr>
              <a:xfrm rot="5400000">
                <a:off x="5852738" y="2174744"/>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4" name="等腰三角形 113">
                <a:extLst>
                  <a:ext uri="{FF2B5EF4-FFF2-40B4-BE49-F238E27FC236}">
                    <a16:creationId xmlns:a16="http://schemas.microsoft.com/office/drawing/2014/main" id="{0FB88E26-8DAF-4934-AF14-7C7E813C2D16}"/>
                  </a:ext>
                </a:extLst>
              </p:cNvPr>
              <p:cNvSpPr/>
              <p:nvPr/>
            </p:nvSpPr>
            <p:spPr>
              <a:xfrm rot="1809046">
                <a:off x="6016092" y="2499297"/>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5" name="等腰三角形 114">
                <a:extLst>
                  <a:ext uri="{FF2B5EF4-FFF2-40B4-BE49-F238E27FC236}">
                    <a16:creationId xmlns:a16="http://schemas.microsoft.com/office/drawing/2014/main" id="{9B369B2E-2652-4D66-8F80-51FC31AECE56}"/>
                  </a:ext>
                </a:extLst>
              </p:cNvPr>
              <p:cNvSpPr/>
              <p:nvPr/>
            </p:nvSpPr>
            <p:spPr>
              <a:xfrm rot="5400000">
                <a:off x="5852738" y="2997274"/>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6" name="等腰三角形 115">
                <a:extLst>
                  <a:ext uri="{FF2B5EF4-FFF2-40B4-BE49-F238E27FC236}">
                    <a16:creationId xmlns:a16="http://schemas.microsoft.com/office/drawing/2014/main" id="{6AEA21A4-8287-4CD4-B921-F12A14CC666E}"/>
                  </a:ext>
                </a:extLst>
              </p:cNvPr>
              <p:cNvSpPr/>
              <p:nvPr/>
            </p:nvSpPr>
            <p:spPr>
              <a:xfrm rot="1809046">
                <a:off x="6016092" y="3326491"/>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 name="等腰三角形 116">
                <a:extLst>
                  <a:ext uri="{FF2B5EF4-FFF2-40B4-BE49-F238E27FC236}">
                    <a16:creationId xmlns:a16="http://schemas.microsoft.com/office/drawing/2014/main" id="{CC2008AA-AB92-4026-A119-9894A85D1529}"/>
                  </a:ext>
                </a:extLst>
              </p:cNvPr>
              <p:cNvSpPr/>
              <p:nvPr/>
            </p:nvSpPr>
            <p:spPr>
              <a:xfrm rot="5400000">
                <a:off x="5852738" y="3824468"/>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8" name="等腰三角形 117">
                <a:extLst>
                  <a:ext uri="{FF2B5EF4-FFF2-40B4-BE49-F238E27FC236}">
                    <a16:creationId xmlns:a16="http://schemas.microsoft.com/office/drawing/2014/main" id="{76ECFEFB-123C-4C78-9A82-B141D213038F}"/>
                  </a:ext>
                </a:extLst>
              </p:cNvPr>
              <p:cNvSpPr/>
              <p:nvPr/>
            </p:nvSpPr>
            <p:spPr>
              <a:xfrm rot="1809046">
                <a:off x="6016092" y="4161721"/>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9" name="等腰三角形 118">
                <a:extLst>
                  <a:ext uri="{FF2B5EF4-FFF2-40B4-BE49-F238E27FC236}">
                    <a16:creationId xmlns:a16="http://schemas.microsoft.com/office/drawing/2014/main" id="{45947E16-A26D-49EC-B970-851945E1B8CF}"/>
                  </a:ext>
                </a:extLst>
              </p:cNvPr>
              <p:cNvSpPr/>
              <p:nvPr/>
            </p:nvSpPr>
            <p:spPr>
              <a:xfrm rot="5400000">
                <a:off x="5852738" y="4659697"/>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0" name="等腰三角形 119">
                <a:extLst>
                  <a:ext uri="{FF2B5EF4-FFF2-40B4-BE49-F238E27FC236}">
                    <a16:creationId xmlns:a16="http://schemas.microsoft.com/office/drawing/2014/main" id="{322C31D5-4704-4D49-8251-AD6FB2A1999F}"/>
                  </a:ext>
                </a:extLst>
              </p:cNvPr>
              <p:cNvSpPr/>
              <p:nvPr/>
            </p:nvSpPr>
            <p:spPr>
              <a:xfrm rot="1809046">
                <a:off x="6016092" y="4991833"/>
                <a:ext cx="732372" cy="63135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6" name="组合 33">
              <a:extLst>
                <a:ext uri="{FF2B5EF4-FFF2-40B4-BE49-F238E27FC236}">
                  <a16:creationId xmlns:a16="http://schemas.microsoft.com/office/drawing/2014/main" id="{F035F144-4EC0-4E6C-B033-CE907CCC3716}"/>
                </a:ext>
              </a:extLst>
            </p:cNvPr>
            <p:cNvGrpSpPr/>
            <p:nvPr/>
          </p:nvGrpSpPr>
          <p:grpSpPr>
            <a:xfrm>
              <a:off x="1328989" y="586137"/>
              <a:ext cx="2270941" cy="5044028"/>
              <a:chOff x="8582019" y="872689"/>
              <a:chExt cx="1765051" cy="3920387"/>
            </a:xfrm>
          </p:grpSpPr>
          <p:sp>
            <p:nvSpPr>
              <p:cNvPr id="97" name="等腰三角形 20">
                <a:extLst>
                  <a:ext uri="{FF2B5EF4-FFF2-40B4-BE49-F238E27FC236}">
                    <a16:creationId xmlns:a16="http://schemas.microsoft.com/office/drawing/2014/main" id="{0AFDD9FE-0F15-41F2-98F3-E67AD6EBC383}"/>
                  </a:ext>
                </a:extLst>
              </p:cNvPr>
              <p:cNvSpPr/>
              <p:nvPr/>
            </p:nvSpPr>
            <p:spPr>
              <a:xfrm rot="19791212">
                <a:off x="8582019" y="1644262"/>
                <a:ext cx="732372" cy="631355"/>
              </a:xfrm>
              <a:prstGeom prst="triangle">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8" name="等腰三角形 21">
                <a:extLst>
                  <a:ext uri="{FF2B5EF4-FFF2-40B4-BE49-F238E27FC236}">
                    <a16:creationId xmlns:a16="http://schemas.microsoft.com/office/drawing/2014/main" id="{AFEAF61B-6C10-4C51-A362-6468F5AD6015}"/>
                  </a:ext>
                </a:extLst>
              </p:cNvPr>
              <p:cNvSpPr/>
              <p:nvPr/>
            </p:nvSpPr>
            <p:spPr>
              <a:xfrm rot="1814340">
                <a:off x="8928055" y="1258814"/>
                <a:ext cx="732372" cy="631355"/>
              </a:xfrm>
              <a:prstGeom prst="triangle">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 name="等腰三角形 22">
                <a:extLst>
                  <a:ext uri="{FF2B5EF4-FFF2-40B4-BE49-F238E27FC236}">
                    <a16:creationId xmlns:a16="http://schemas.microsoft.com/office/drawing/2014/main" id="{B126828B-86E5-46D7-AE3A-1CD030EC94DB}"/>
                  </a:ext>
                </a:extLst>
              </p:cNvPr>
              <p:cNvSpPr/>
              <p:nvPr/>
            </p:nvSpPr>
            <p:spPr>
              <a:xfrm rot="19809562">
                <a:off x="9290101" y="1266622"/>
                <a:ext cx="732372" cy="631355"/>
              </a:xfrm>
              <a:prstGeom prst="triangle">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 name="等腰三角形 23">
                <a:extLst>
                  <a:ext uri="{FF2B5EF4-FFF2-40B4-BE49-F238E27FC236}">
                    <a16:creationId xmlns:a16="http://schemas.microsoft.com/office/drawing/2014/main" id="{BDD867A6-98AC-4735-8C15-590E97790D72}"/>
                  </a:ext>
                </a:extLst>
              </p:cNvPr>
              <p:cNvSpPr/>
              <p:nvPr/>
            </p:nvSpPr>
            <p:spPr>
              <a:xfrm rot="1809046">
                <a:off x="9614698" y="872689"/>
                <a:ext cx="732372" cy="631355"/>
              </a:xfrm>
              <a:prstGeom prst="triangle">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1" name="等腰三角形 24">
                <a:extLst>
                  <a:ext uri="{FF2B5EF4-FFF2-40B4-BE49-F238E27FC236}">
                    <a16:creationId xmlns:a16="http://schemas.microsoft.com/office/drawing/2014/main" id="{B31B0B20-E313-4D93-801D-9BBE46AD2102}"/>
                  </a:ext>
                </a:extLst>
              </p:cNvPr>
              <p:cNvSpPr/>
              <p:nvPr/>
            </p:nvSpPr>
            <p:spPr>
              <a:xfrm rot="1809046">
                <a:off x="9614698" y="1676768"/>
                <a:ext cx="732372" cy="631355"/>
              </a:xfrm>
              <a:prstGeom prst="triangle">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 name="等腰三角形 25">
                <a:extLst>
                  <a:ext uri="{FF2B5EF4-FFF2-40B4-BE49-F238E27FC236}">
                    <a16:creationId xmlns:a16="http://schemas.microsoft.com/office/drawing/2014/main" id="{2504F3A0-09CA-4C53-9900-17978DFA2DD6}"/>
                  </a:ext>
                </a:extLst>
              </p:cNvPr>
              <p:cNvSpPr/>
              <p:nvPr/>
            </p:nvSpPr>
            <p:spPr>
              <a:xfrm rot="5400000">
                <a:off x="9451344" y="2174744"/>
                <a:ext cx="732372" cy="631355"/>
              </a:xfrm>
              <a:prstGeom prst="triangle">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3" name="等腰三角形 26">
                <a:extLst>
                  <a:ext uri="{FF2B5EF4-FFF2-40B4-BE49-F238E27FC236}">
                    <a16:creationId xmlns:a16="http://schemas.microsoft.com/office/drawing/2014/main" id="{5AC8421F-6E38-4F2B-A6EB-B6FBE858A2D2}"/>
                  </a:ext>
                </a:extLst>
              </p:cNvPr>
              <p:cNvSpPr/>
              <p:nvPr/>
            </p:nvSpPr>
            <p:spPr>
              <a:xfrm rot="1809046">
                <a:off x="9614698" y="2499297"/>
                <a:ext cx="732372" cy="631355"/>
              </a:xfrm>
              <a:prstGeom prst="triangle">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4" name="等腰三角形 27">
                <a:extLst>
                  <a:ext uri="{FF2B5EF4-FFF2-40B4-BE49-F238E27FC236}">
                    <a16:creationId xmlns:a16="http://schemas.microsoft.com/office/drawing/2014/main" id="{857A68DE-3907-4FA5-9594-4EB248F58EA1}"/>
                  </a:ext>
                </a:extLst>
              </p:cNvPr>
              <p:cNvSpPr/>
              <p:nvPr/>
            </p:nvSpPr>
            <p:spPr>
              <a:xfrm rot="5400000">
                <a:off x="9451344" y="2997274"/>
                <a:ext cx="732372" cy="631355"/>
              </a:xfrm>
              <a:prstGeom prst="triangle">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5" name="等腰三角形 28">
                <a:extLst>
                  <a:ext uri="{FF2B5EF4-FFF2-40B4-BE49-F238E27FC236}">
                    <a16:creationId xmlns:a16="http://schemas.microsoft.com/office/drawing/2014/main" id="{90F43CDD-EB11-4E67-83B3-39168297849A}"/>
                  </a:ext>
                </a:extLst>
              </p:cNvPr>
              <p:cNvSpPr/>
              <p:nvPr/>
            </p:nvSpPr>
            <p:spPr>
              <a:xfrm rot="1809046">
                <a:off x="9614698" y="3326491"/>
                <a:ext cx="732372" cy="631355"/>
              </a:xfrm>
              <a:prstGeom prst="triangle">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等腰三角形 29">
                <a:extLst>
                  <a:ext uri="{FF2B5EF4-FFF2-40B4-BE49-F238E27FC236}">
                    <a16:creationId xmlns:a16="http://schemas.microsoft.com/office/drawing/2014/main" id="{46ADCF9C-711A-4B20-870F-4E75467D6254}"/>
                  </a:ext>
                </a:extLst>
              </p:cNvPr>
              <p:cNvSpPr/>
              <p:nvPr/>
            </p:nvSpPr>
            <p:spPr>
              <a:xfrm rot="5400000">
                <a:off x="9451344" y="3824468"/>
                <a:ext cx="732372" cy="631355"/>
              </a:xfrm>
              <a:prstGeom prst="triangle">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7" name="等腰三角形 30">
                <a:extLst>
                  <a:ext uri="{FF2B5EF4-FFF2-40B4-BE49-F238E27FC236}">
                    <a16:creationId xmlns:a16="http://schemas.microsoft.com/office/drawing/2014/main" id="{7AF4C977-1D37-44B5-B3E4-4A3D9BD8D5C1}"/>
                  </a:ext>
                </a:extLst>
              </p:cNvPr>
              <p:cNvSpPr/>
              <p:nvPr/>
            </p:nvSpPr>
            <p:spPr>
              <a:xfrm rot="1809046">
                <a:off x="9614698" y="4161721"/>
                <a:ext cx="732372" cy="631355"/>
              </a:xfrm>
              <a:prstGeom prst="triangle">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809403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85"/>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88"/>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9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泪滴形 68">
            <a:extLst>
              <a:ext uri="{FF2B5EF4-FFF2-40B4-BE49-F238E27FC236}">
                <a16:creationId xmlns:a16="http://schemas.microsoft.com/office/drawing/2014/main" id="{1FE7C290-6C55-4071-9E03-DA591E8FF402}"/>
              </a:ext>
            </a:extLst>
          </p:cNvPr>
          <p:cNvSpPr/>
          <p:nvPr/>
        </p:nvSpPr>
        <p:spPr>
          <a:xfrm rot="7996727">
            <a:off x="7260539" y="4137457"/>
            <a:ext cx="490011" cy="490011"/>
          </a:xfrm>
          <a:prstGeom prst="teardrop">
            <a:avLst/>
          </a:prstGeom>
          <a:solidFill>
            <a:srgbClr val="098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B4475B02-9699-4305-B429-5D1C355DA82E}"/>
              </a:ext>
            </a:extLst>
          </p:cNvPr>
          <p:cNvSpPr/>
          <p:nvPr/>
        </p:nvSpPr>
        <p:spPr>
          <a:xfrm>
            <a:off x="334962" y="2446112"/>
            <a:ext cx="11522075" cy="1547261"/>
          </a:xfrm>
          <a:prstGeom prst="rect">
            <a:avLst/>
          </a:prstGeom>
          <a:solidFill>
            <a:srgbClr val="9ED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784215" y="2637947"/>
            <a:ext cx="4035111" cy="1200329"/>
          </a:xfrm>
          <a:prstGeom prst="rect">
            <a:avLst/>
          </a:prstGeom>
          <a:noFill/>
        </p:spPr>
        <p:txBody>
          <a:bodyPr wrap="square" rtlCol="0">
            <a:spAutoFit/>
          </a:bodyPr>
          <a:lstStyle/>
          <a:p>
            <a:r>
              <a:rPr lang="en-US" altLang="zh-CN" sz="2400" dirty="0">
                <a:solidFill>
                  <a:schemeClr val="bg1"/>
                </a:solidFill>
              </a:rPr>
              <a:t>Queuing up to get medicines is </a:t>
            </a:r>
            <a:r>
              <a:rPr lang="en-US" altLang="zh-CN" sz="2400" b="1" dirty="0">
                <a:solidFill>
                  <a:schemeClr val="bg1"/>
                </a:solidFill>
              </a:rPr>
              <a:t>time-consuming.</a:t>
            </a:r>
            <a:endParaRPr lang="zh-CN" altLang="en-US" sz="2400" b="1" dirty="0">
              <a:solidFill>
                <a:schemeClr val="bg1"/>
              </a:solidFill>
            </a:endParaRPr>
          </a:p>
        </p:txBody>
      </p:sp>
      <p:sp>
        <p:nvSpPr>
          <p:cNvPr id="5" name="文本框 4"/>
          <p:cNvSpPr txBox="1"/>
          <p:nvPr/>
        </p:nvSpPr>
        <p:spPr>
          <a:xfrm>
            <a:off x="1155377" y="882481"/>
            <a:ext cx="3316229" cy="461665"/>
          </a:xfrm>
          <a:prstGeom prst="rect">
            <a:avLst/>
          </a:prstGeom>
          <a:noFill/>
        </p:spPr>
        <p:txBody>
          <a:bodyPr wrap="square" rtlCol="0">
            <a:spAutoFit/>
          </a:bodyPr>
          <a:lstStyle/>
          <a:p>
            <a:r>
              <a:rPr lang="en-US" altLang="zh-CN" sz="2400" b="1" dirty="0">
                <a:latin typeface="+mn-ea"/>
              </a:rPr>
              <a:t>Existing Problems</a:t>
            </a:r>
            <a:endParaRPr lang="zh-CN" altLang="en-US" sz="2400" b="1" dirty="0">
              <a:latin typeface="+mn-ea"/>
            </a:endParaRPr>
          </a:p>
        </p:txBody>
      </p:sp>
      <p:sp>
        <p:nvSpPr>
          <p:cNvPr id="432" name="文本框 431">
            <a:extLst>
              <a:ext uri="{FF2B5EF4-FFF2-40B4-BE49-F238E27FC236}">
                <a16:creationId xmlns:a16="http://schemas.microsoft.com/office/drawing/2014/main" id="{C1C24377-AB42-48A8-9FCD-0659940E23E5}"/>
              </a:ext>
            </a:extLst>
          </p:cNvPr>
          <p:cNvSpPr txBox="1"/>
          <p:nvPr/>
        </p:nvSpPr>
        <p:spPr>
          <a:xfrm>
            <a:off x="2422128" y="3929075"/>
            <a:ext cx="3141597" cy="461665"/>
          </a:xfrm>
          <a:prstGeom prst="rect">
            <a:avLst/>
          </a:prstGeom>
          <a:noFill/>
        </p:spPr>
        <p:txBody>
          <a:bodyPr wrap="square" rtlCol="0">
            <a:spAutoFit/>
          </a:bodyPr>
          <a:lstStyle/>
          <a:p>
            <a:endParaRPr lang="zh-CN" altLang="en-US" sz="2400" b="1" dirty="0">
              <a:latin typeface="微软雅黑" panose="020B0503020204020204" pitchFamily="34" charset="-122"/>
              <a:ea typeface="微软雅黑" panose="020B0503020204020204" pitchFamily="34" charset="-122"/>
            </a:endParaRPr>
          </a:p>
        </p:txBody>
      </p:sp>
      <p:sp>
        <p:nvSpPr>
          <p:cNvPr id="435" name="文本框 434">
            <a:extLst>
              <a:ext uri="{FF2B5EF4-FFF2-40B4-BE49-F238E27FC236}">
                <a16:creationId xmlns:a16="http://schemas.microsoft.com/office/drawing/2014/main" id="{35808772-174C-4C96-8EBE-BD9585022D5D}"/>
              </a:ext>
            </a:extLst>
          </p:cNvPr>
          <p:cNvSpPr txBox="1"/>
          <p:nvPr/>
        </p:nvSpPr>
        <p:spPr>
          <a:xfrm>
            <a:off x="2390229" y="2576566"/>
            <a:ext cx="3141597" cy="461665"/>
          </a:xfrm>
          <a:prstGeom prst="rect">
            <a:avLst/>
          </a:prstGeom>
          <a:noFill/>
        </p:spPr>
        <p:txBody>
          <a:bodyPr wrap="square" rtlCol="0">
            <a:spAutoFit/>
          </a:bodyPr>
          <a:lstStyle/>
          <a:p>
            <a:endParaRPr lang="zh-CN" altLang="en-US" sz="2400" b="1" dirty="0">
              <a:latin typeface="微软雅黑" panose="020B0503020204020204" pitchFamily="34" charset="-122"/>
              <a:ea typeface="微软雅黑" panose="020B0503020204020204" pitchFamily="34" charset="-122"/>
            </a:endParaRPr>
          </a:p>
        </p:txBody>
      </p:sp>
      <p:grpSp>
        <p:nvGrpSpPr>
          <p:cNvPr id="445" name="组合 261">
            <a:extLst>
              <a:ext uri="{FF2B5EF4-FFF2-40B4-BE49-F238E27FC236}">
                <a16:creationId xmlns:a16="http://schemas.microsoft.com/office/drawing/2014/main" id="{76A7C2B9-C201-4CF2-A92F-4E1BFFD8862B}"/>
              </a:ext>
            </a:extLst>
          </p:cNvPr>
          <p:cNvGrpSpPr/>
          <p:nvPr/>
        </p:nvGrpSpPr>
        <p:grpSpPr>
          <a:xfrm>
            <a:off x="1767656" y="3838276"/>
            <a:ext cx="544279" cy="544279"/>
            <a:chOff x="700605" y="3560463"/>
            <a:chExt cx="506768" cy="506768"/>
          </a:xfrm>
        </p:grpSpPr>
        <p:sp>
          <p:nvSpPr>
            <p:cNvPr id="446" name="椭圆 445">
              <a:extLst>
                <a:ext uri="{FF2B5EF4-FFF2-40B4-BE49-F238E27FC236}">
                  <a16:creationId xmlns:a16="http://schemas.microsoft.com/office/drawing/2014/main" id="{5BF2245F-4682-4030-BF09-1347203B700F}"/>
                </a:ext>
              </a:extLst>
            </p:cNvPr>
            <p:cNvSpPr/>
            <p:nvPr/>
          </p:nvSpPr>
          <p:spPr>
            <a:xfrm>
              <a:off x="700605" y="3560463"/>
              <a:ext cx="506768" cy="506768"/>
            </a:xfrm>
            <a:prstGeom prst="ellipse">
              <a:avLst/>
            </a:prstGeom>
            <a:solidFill>
              <a:srgbClr val="7AB32E"/>
            </a:solidFill>
            <a:ln w="25400"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397E9E"/>
                </a:solidFill>
                <a:effectLst/>
                <a:uLnTx/>
                <a:uFillTx/>
                <a:latin typeface="Century Gothic"/>
                <a:ea typeface="微软雅黑"/>
                <a:cs typeface=""/>
              </a:endParaRPr>
            </a:p>
          </p:txBody>
        </p:sp>
        <p:grpSp>
          <p:nvGrpSpPr>
            <p:cNvPr id="447" name="组合 525">
              <a:extLst>
                <a:ext uri="{FF2B5EF4-FFF2-40B4-BE49-F238E27FC236}">
                  <a16:creationId xmlns:a16="http://schemas.microsoft.com/office/drawing/2014/main" id="{17742D0E-A483-4CE2-B535-58DC35638C03}"/>
                </a:ext>
              </a:extLst>
            </p:cNvPr>
            <p:cNvGrpSpPr/>
            <p:nvPr/>
          </p:nvGrpSpPr>
          <p:grpSpPr>
            <a:xfrm>
              <a:off x="809556" y="3670080"/>
              <a:ext cx="288866" cy="287534"/>
              <a:chOff x="8805863" y="7210425"/>
              <a:chExt cx="688975" cy="685800"/>
            </a:xfrm>
            <a:solidFill>
              <a:srgbClr val="FFFFFF"/>
            </a:solidFill>
          </p:grpSpPr>
          <p:sp>
            <p:nvSpPr>
              <p:cNvPr id="448" name="Freeform 21">
                <a:extLst>
                  <a:ext uri="{FF2B5EF4-FFF2-40B4-BE49-F238E27FC236}">
                    <a16:creationId xmlns:a16="http://schemas.microsoft.com/office/drawing/2014/main" id="{4283C771-3802-4897-A986-22DDDE91A3BA}"/>
                  </a:ext>
                </a:extLst>
              </p:cNvPr>
              <p:cNvSpPr>
                <a:spLocks noEditPoints="1"/>
              </p:cNvSpPr>
              <p:nvPr/>
            </p:nvSpPr>
            <p:spPr bwMode="auto">
              <a:xfrm>
                <a:off x="8805863" y="7210425"/>
                <a:ext cx="688975" cy="685800"/>
              </a:xfrm>
              <a:custGeom>
                <a:avLst/>
                <a:gdLst>
                  <a:gd name="T0" fmla="*/ 104 w 183"/>
                  <a:gd name="T1" fmla="*/ 182 h 182"/>
                  <a:gd name="T2" fmla="*/ 99 w 183"/>
                  <a:gd name="T3" fmla="*/ 180 h 182"/>
                  <a:gd name="T4" fmla="*/ 3 w 183"/>
                  <a:gd name="T5" fmla="*/ 84 h 182"/>
                  <a:gd name="T6" fmla="*/ 1 w 183"/>
                  <a:gd name="T7" fmla="*/ 78 h 182"/>
                  <a:gd name="T8" fmla="*/ 8 w 183"/>
                  <a:gd name="T9" fmla="*/ 13 h 182"/>
                  <a:gd name="T10" fmla="*/ 15 w 183"/>
                  <a:gd name="T11" fmla="*/ 7 h 182"/>
                  <a:gd name="T12" fmla="*/ 79 w 183"/>
                  <a:gd name="T13" fmla="*/ 0 h 182"/>
                  <a:gd name="T14" fmla="*/ 85 w 183"/>
                  <a:gd name="T15" fmla="*/ 2 h 182"/>
                  <a:gd name="T16" fmla="*/ 181 w 183"/>
                  <a:gd name="T17" fmla="*/ 98 h 182"/>
                  <a:gd name="T18" fmla="*/ 183 w 183"/>
                  <a:gd name="T19" fmla="*/ 103 h 182"/>
                  <a:gd name="T20" fmla="*/ 181 w 183"/>
                  <a:gd name="T21" fmla="*/ 109 h 182"/>
                  <a:gd name="T22" fmla="*/ 110 w 183"/>
                  <a:gd name="T23" fmla="*/ 180 h 182"/>
                  <a:gd name="T24" fmla="*/ 104 w 183"/>
                  <a:gd name="T25" fmla="*/ 182 h 182"/>
                  <a:gd name="T26" fmla="*/ 16 w 183"/>
                  <a:gd name="T27" fmla="*/ 76 h 182"/>
                  <a:gd name="T28" fmla="*/ 104 w 183"/>
                  <a:gd name="T29" fmla="*/ 163 h 182"/>
                  <a:gd name="T30" fmla="*/ 164 w 183"/>
                  <a:gd name="T31" fmla="*/ 103 h 182"/>
                  <a:gd name="T32" fmla="*/ 77 w 183"/>
                  <a:gd name="T33" fmla="*/ 16 h 182"/>
                  <a:gd name="T34" fmla="*/ 23 w 183"/>
                  <a:gd name="T35" fmla="*/ 21 h 182"/>
                  <a:gd name="T36" fmla="*/ 16 w 183"/>
                  <a:gd name="T37" fmla="*/ 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3" h="182">
                    <a:moveTo>
                      <a:pt x="104" y="182"/>
                    </a:moveTo>
                    <a:cubicBezTo>
                      <a:pt x="102" y="182"/>
                      <a:pt x="100" y="181"/>
                      <a:pt x="99" y="180"/>
                    </a:cubicBezTo>
                    <a:cubicBezTo>
                      <a:pt x="3" y="84"/>
                      <a:pt x="3" y="84"/>
                      <a:pt x="3" y="84"/>
                    </a:cubicBezTo>
                    <a:cubicBezTo>
                      <a:pt x="1" y="82"/>
                      <a:pt x="0" y="80"/>
                      <a:pt x="1" y="78"/>
                    </a:cubicBezTo>
                    <a:cubicBezTo>
                      <a:pt x="8" y="13"/>
                      <a:pt x="8" y="13"/>
                      <a:pt x="8" y="13"/>
                    </a:cubicBezTo>
                    <a:cubicBezTo>
                      <a:pt x="9" y="10"/>
                      <a:pt x="12" y="7"/>
                      <a:pt x="15" y="7"/>
                    </a:cubicBezTo>
                    <a:cubicBezTo>
                      <a:pt x="79" y="0"/>
                      <a:pt x="79" y="0"/>
                      <a:pt x="79" y="0"/>
                    </a:cubicBezTo>
                    <a:cubicBezTo>
                      <a:pt x="81" y="0"/>
                      <a:pt x="83" y="0"/>
                      <a:pt x="85" y="2"/>
                    </a:cubicBezTo>
                    <a:cubicBezTo>
                      <a:pt x="181" y="98"/>
                      <a:pt x="181" y="98"/>
                      <a:pt x="181" y="98"/>
                    </a:cubicBezTo>
                    <a:cubicBezTo>
                      <a:pt x="182" y="99"/>
                      <a:pt x="183" y="101"/>
                      <a:pt x="183" y="103"/>
                    </a:cubicBezTo>
                    <a:cubicBezTo>
                      <a:pt x="183" y="105"/>
                      <a:pt x="182" y="107"/>
                      <a:pt x="181" y="109"/>
                    </a:cubicBezTo>
                    <a:cubicBezTo>
                      <a:pt x="110" y="180"/>
                      <a:pt x="110" y="180"/>
                      <a:pt x="110" y="180"/>
                    </a:cubicBezTo>
                    <a:cubicBezTo>
                      <a:pt x="108" y="181"/>
                      <a:pt x="106" y="182"/>
                      <a:pt x="104" y="182"/>
                    </a:cubicBezTo>
                    <a:close/>
                    <a:moveTo>
                      <a:pt x="16" y="76"/>
                    </a:moveTo>
                    <a:cubicBezTo>
                      <a:pt x="104" y="163"/>
                      <a:pt x="104" y="163"/>
                      <a:pt x="104" y="163"/>
                    </a:cubicBezTo>
                    <a:cubicBezTo>
                      <a:pt x="164" y="103"/>
                      <a:pt x="164" y="103"/>
                      <a:pt x="164" y="103"/>
                    </a:cubicBezTo>
                    <a:cubicBezTo>
                      <a:pt x="77" y="16"/>
                      <a:pt x="77" y="16"/>
                      <a:pt x="77" y="16"/>
                    </a:cubicBezTo>
                    <a:cubicBezTo>
                      <a:pt x="23" y="21"/>
                      <a:pt x="23" y="21"/>
                      <a:pt x="23" y="21"/>
                    </a:cubicBezTo>
                    <a:lnTo>
                      <a:pt x="16"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A3C5C4"/>
                  </a:solidFill>
                  <a:effectLst/>
                  <a:uLnTx/>
                  <a:uFillTx/>
                  <a:ea typeface="微软雅黑"/>
                </a:endParaRPr>
              </a:p>
            </p:txBody>
          </p:sp>
          <p:sp>
            <p:nvSpPr>
              <p:cNvPr id="449" name="Freeform 22">
                <a:extLst>
                  <a:ext uri="{FF2B5EF4-FFF2-40B4-BE49-F238E27FC236}">
                    <a16:creationId xmlns:a16="http://schemas.microsoft.com/office/drawing/2014/main" id="{C3A947B1-9965-451A-AC47-BE8A0057DB54}"/>
                  </a:ext>
                </a:extLst>
              </p:cNvPr>
              <p:cNvSpPr>
                <a:spLocks noEditPoints="1"/>
              </p:cNvSpPr>
              <p:nvPr/>
            </p:nvSpPr>
            <p:spPr bwMode="auto">
              <a:xfrm>
                <a:off x="8937626" y="7335838"/>
                <a:ext cx="96838" cy="96838"/>
              </a:xfrm>
              <a:custGeom>
                <a:avLst/>
                <a:gdLst>
                  <a:gd name="T0" fmla="*/ 13 w 26"/>
                  <a:gd name="T1" fmla="*/ 26 h 26"/>
                  <a:gd name="T2" fmla="*/ 0 w 26"/>
                  <a:gd name="T3" fmla="*/ 13 h 26"/>
                  <a:gd name="T4" fmla="*/ 13 w 26"/>
                  <a:gd name="T5" fmla="*/ 0 h 26"/>
                  <a:gd name="T6" fmla="*/ 26 w 26"/>
                  <a:gd name="T7" fmla="*/ 13 h 26"/>
                  <a:gd name="T8" fmla="*/ 13 w 26"/>
                  <a:gd name="T9" fmla="*/ 26 h 26"/>
                  <a:gd name="T10" fmla="*/ 13 w 26"/>
                  <a:gd name="T11" fmla="*/ 8 h 26"/>
                  <a:gd name="T12" fmla="*/ 8 w 26"/>
                  <a:gd name="T13" fmla="*/ 13 h 26"/>
                  <a:gd name="T14" fmla="*/ 13 w 26"/>
                  <a:gd name="T15" fmla="*/ 18 h 26"/>
                  <a:gd name="T16" fmla="*/ 18 w 26"/>
                  <a:gd name="T17" fmla="*/ 13 h 26"/>
                  <a:gd name="T18" fmla="*/ 13 w 26"/>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26"/>
                    </a:moveTo>
                    <a:cubicBezTo>
                      <a:pt x="6" y="26"/>
                      <a:pt x="0" y="20"/>
                      <a:pt x="0" y="13"/>
                    </a:cubicBezTo>
                    <a:cubicBezTo>
                      <a:pt x="0" y="6"/>
                      <a:pt x="6" y="0"/>
                      <a:pt x="13" y="0"/>
                    </a:cubicBezTo>
                    <a:cubicBezTo>
                      <a:pt x="20" y="0"/>
                      <a:pt x="26" y="6"/>
                      <a:pt x="26" y="13"/>
                    </a:cubicBezTo>
                    <a:cubicBezTo>
                      <a:pt x="26" y="20"/>
                      <a:pt x="20" y="26"/>
                      <a:pt x="13" y="26"/>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A3C5C4"/>
                  </a:solidFill>
                  <a:effectLst/>
                  <a:uLnTx/>
                  <a:uFillTx/>
                  <a:ea typeface="微软雅黑"/>
                </a:endParaRPr>
              </a:p>
            </p:txBody>
          </p:sp>
          <p:sp>
            <p:nvSpPr>
              <p:cNvPr id="450" name="Freeform 23">
                <a:extLst>
                  <a:ext uri="{FF2B5EF4-FFF2-40B4-BE49-F238E27FC236}">
                    <a16:creationId xmlns:a16="http://schemas.microsoft.com/office/drawing/2014/main" id="{0DE0E25A-354C-4607-A734-4FAF524FB3A7}"/>
                  </a:ext>
                </a:extLst>
              </p:cNvPr>
              <p:cNvSpPr>
                <a:spLocks/>
              </p:cNvSpPr>
              <p:nvPr/>
            </p:nvSpPr>
            <p:spPr bwMode="auto">
              <a:xfrm>
                <a:off x="9045576" y="7512050"/>
                <a:ext cx="173038" cy="173038"/>
              </a:xfrm>
              <a:custGeom>
                <a:avLst/>
                <a:gdLst>
                  <a:gd name="T0" fmla="*/ 41 w 46"/>
                  <a:gd name="T1" fmla="*/ 46 h 46"/>
                  <a:gd name="T2" fmla="*/ 39 w 46"/>
                  <a:gd name="T3" fmla="*/ 45 h 46"/>
                  <a:gd name="T4" fmla="*/ 1 w 46"/>
                  <a:gd name="T5" fmla="*/ 7 h 46"/>
                  <a:gd name="T6" fmla="*/ 1 w 46"/>
                  <a:gd name="T7" fmla="*/ 2 h 46"/>
                  <a:gd name="T8" fmla="*/ 6 w 46"/>
                  <a:gd name="T9" fmla="*/ 2 h 46"/>
                  <a:gd name="T10" fmla="*/ 44 w 46"/>
                  <a:gd name="T11" fmla="*/ 39 h 46"/>
                  <a:gd name="T12" fmla="*/ 44 w 46"/>
                  <a:gd name="T13" fmla="*/ 45 h 46"/>
                  <a:gd name="T14" fmla="*/ 41 w 46"/>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41" y="46"/>
                    </a:moveTo>
                    <a:cubicBezTo>
                      <a:pt x="40" y="46"/>
                      <a:pt x="39" y="45"/>
                      <a:pt x="39" y="45"/>
                    </a:cubicBezTo>
                    <a:cubicBezTo>
                      <a:pt x="1" y="7"/>
                      <a:pt x="1" y="7"/>
                      <a:pt x="1" y="7"/>
                    </a:cubicBezTo>
                    <a:cubicBezTo>
                      <a:pt x="0" y="6"/>
                      <a:pt x="0" y="3"/>
                      <a:pt x="1" y="2"/>
                    </a:cubicBezTo>
                    <a:cubicBezTo>
                      <a:pt x="3" y="0"/>
                      <a:pt x="5" y="0"/>
                      <a:pt x="6" y="2"/>
                    </a:cubicBezTo>
                    <a:cubicBezTo>
                      <a:pt x="44" y="39"/>
                      <a:pt x="44" y="39"/>
                      <a:pt x="44" y="39"/>
                    </a:cubicBezTo>
                    <a:cubicBezTo>
                      <a:pt x="46" y="41"/>
                      <a:pt x="46" y="43"/>
                      <a:pt x="44" y="45"/>
                    </a:cubicBezTo>
                    <a:cubicBezTo>
                      <a:pt x="43" y="45"/>
                      <a:pt x="42" y="46"/>
                      <a:pt x="41"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A3C5C4"/>
                  </a:solidFill>
                  <a:effectLst/>
                  <a:uLnTx/>
                  <a:uFillTx/>
                  <a:ea typeface="微软雅黑"/>
                </a:endParaRPr>
              </a:p>
            </p:txBody>
          </p:sp>
          <p:sp>
            <p:nvSpPr>
              <p:cNvPr id="451" name="Freeform 24">
                <a:extLst>
                  <a:ext uri="{FF2B5EF4-FFF2-40B4-BE49-F238E27FC236}">
                    <a16:creationId xmlns:a16="http://schemas.microsoft.com/office/drawing/2014/main" id="{ECAFCA5C-F2A9-4C55-8C46-CC59436DB6F0}"/>
                  </a:ext>
                </a:extLst>
              </p:cNvPr>
              <p:cNvSpPr>
                <a:spLocks/>
              </p:cNvSpPr>
              <p:nvPr/>
            </p:nvSpPr>
            <p:spPr bwMode="auto">
              <a:xfrm>
                <a:off x="9102726" y="7456488"/>
                <a:ext cx="173038" cy="168275"/>
              </a:xfrm>
              <a:custGeom>
                <a:avLst/>
                <a:gdLst>
                  <a:gd name="T0" fmla="*/ 42 w 46"/>
                  <a:gd name="T1" fmla="*/ 45 h 45"/>
                  <a:gd name="T2" fmla="*/ 39 w 46"/>
                  <a:gd name="T3" fmla="*/ 44 h 45"/>
                  <a:gd name="T4" fmla="*/ 1 w 46"/>
                  <a:gd name="T5" fmla="*/ 7 h 45"/>
                  <a:gd name="T6" fmla="*/ 1 w 46"/>
                  <a:gd name="T7" fmla="*/ 1 h 45"/>
                  <a:gd name="T8" fmla="*/ 7 w 46"/>
                  <a:gd name="T9" fmla="*/ 1 h 45"/>
                  <a:gd name="T10" fmla="*/ 45 w 46"/>
                  <a:gd name="T11" fmla="*/ 39 h 45"/>
                  <a:gd name="T12" fmla="*/ 45 w 46"/>
                  <a:gd name="T13" fmla="*/ 44 h 45"/>
                  <a:gd name="T14" fmla="*/ 42 w 4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5">
                    <a:moveTo>
                      <a:pt x="42" y="45"/>
                    </a:moveTo>
                    <a:cubicBezTo>
                      <a:pt x="41" y="45"/>
                      <a:pt x="40" y="45"/>
                      <a:pt x="39" y="44"/>
                    </a:cubicBezTo>
                    <a:cubicBezTo>
                      <a:pt x="1" y="7"/>
                      <a:pt x="1" y="7"/>
                      <a:pt x="1" y="7"/>
                    </a:cubicBezTo>
                    <a:cubicBezTo>
                      <a:pt x="0" y="5"/>
                      <a:pt x="0" y="3"/>
                      <a:pt x="1" y="1"/>
                    </a:cubicBezTo>
                    <a:cubicBezTo>
                      <a:pt x="3" y="0"/>
                      <a:pt x="5" y="0"/>
                      <a:pt x="7" y="1"/>
                    </a:cubicBezTo>
                    <a:cubicBezTo>
                      <a:pt x="45" y="39"/>
                      <a:pt x="45" y="39"/>
                      <a:pt x="45" y="39"/>
                    </a:cubicBezTo>
                    <a:cubicBezTo>
                      <a:pt x="46" y="40"/>
                      <a:pt x="46" y="43"/>
                      <a:pt x="45" y="44"/>
                    </a:cubicBezTo>
                    <a:cubicBezTo>
                      <a:pt x="44" y="45"/>
                      <a:pt x="43" y="45"/>
                      <a:pt x="42" y="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A3C5C4"/>
                  </a:solidFill>
                  <a:effectLst/>
                  <a:uLnTx/>
                  <a:uFillTx/>
                  <a:ea typeface="微软雅黑"/>
                </a:endParaRPr>
              </a:p>
            </p:txBody>
          </p:sp>
        </p:grpSp>
      </p:grpSp>
      <p:sp>
        <p:nvSpPr>
          <p:cNvPr id="55" name="矩形 54">
            <a:extLst>
              <a:ext uri="{FF2B5EF4-FFF2-40B4-BE49-F238E27FC236}">
                <a16:creationId xmlns:a16="http://schemas.microsoft.com/office/drawing/2014/main" id="{B7E61A58-4185-441F-B6CE-CE388945E691}"/>
              </a:ext>
            </a:extLst>
          </p:cNvPr>
          <p:cNvSpPr/>
          <p:nvPr/>
        </p:nvSpPr>
        <p:spPr>
          <a:xfrm>
            <a:off x="7784215" y="4044900"/>
            <a:ext cx="3624145" cy="1822358"/>
          </a:xfrm>
          <a:prstGeom prst="rect">
            <a:avLst/>
          </a:prstGeom>
        </p:spPr>
        <p:txBody>
          <a:bodyPr wrap="square">
            <a:spAutoFit/>
          </a:bodyPr>
          <a:lstStyle/>
          <a:p>
            <a:pPr>
              <a:lnSpc>
                <a:spcPct val="120000"/>
              </a:lnSpc>
            </a:pPr>
            <a:r>
              <a:rPr lang="en-US" altLang="zh-CN" sz="2400" dirty="0">
                <a:solidFill>
                  <a:schemeClr val="tx1">
                    <a:lumMod val="85000"/>
                    <a:lumOff val="15000"/>
                  </a:schemeClr>
                </a:solidFill>
              </a:rPr>
              <a:t>Getting medicines manually is </a:t>
            </a:r>
            <a:r>
              <a:rPr lang="en-US" altLang="zh-CN" sz="2400" b="1" dirty="0">
                <a:solidFill>
                  <a:schemeClr val="tx1">
                    <a:lumMod val="85000"/>
                    <a:lumOff val="15000"/>
                  </a:schemeClr>
                </a:solidFill>
              </a:rPr>
              <a:t>inconvenient</a:t>
            </a:r>
            <a:r>
              <a:rPr lang="en-US" altLang="zh-CN" sz="2400" dirty="0">
                <a:solidFill>
                  <a:schemeClr val="tx1">
                    <a:lumMod val="85000"/>
                    <a:lumOff val="15000"/>
                  </a:schemeClr>
                </a:solidFill>
              </a:rPr>
              <a:t> and </a:t>
            </a:r>
            <a:r>
              <a:rPr lang="en-US" altLang="zh-CN" sz="2400" b="1" dirty="0">
                <a:solidFill>
                  <a:schemeClr val="tx1">
                    <a:lumMod val="85000"/>
                    <a:lumOff val="15000"/>
                  </a:schemeClr>
                </a:solidFill>
              </a:rPr>
              <a:t>inaccurate</a:t>
            </a:r>
            <a:r>
              <a:rPr lang="en-US" altLang="zh-CN" sz="2400" dirty="0">
                <a:solidFill>
                  <a:schemeClr val="tx1">
                    <a:lumMod val="85000"/>
                    <a:lumOff val="15000"/>
                  </a:schemeClr>
                </a:solidFill>
              </a:rPr>
              <a:t>.</a:t>
            </a:r>
            <a:endParaRPr lang="zh-CN" altLang="en-US" sz="2400" dirty="0">
              <a:solidFill>
                <a:schemeClr val="tx1">
                  <a:lumMod val="85000"/>
                  <a:lumOff val="15000"/>
                </a:schemeClr>
              </a:solidFill>
            </a:endParaRPr>
          </a:p>
        </p:txBody>
      </p:sp>
      <p:sp>
        <p:nvSpPr>
          <p:cNvPr id="58" name="文本框 57">
            <a:extLst>
              <a:ext uri="{FF2B5EF4-FFF2-40B4-BE49-F238E27FC236}">
                <a16:creationId xmlns:a16="http://schemas.microsoft.com/office/drawing/2014/main" id="{74E46B96-CAAF-4A5E-A167-FA6329A67E77}"/>
              </a:ext>
            </a:extLst>
          </p:cNvPr>
          <p:cNvSpPr txBox="1"/>
          <p:nvPr/>
        </p:nvSpPr>
        <p:spPr>
          <a:xfrm>
            <a:off x="1163469" y="556112"/>
            <a:ext cx="2795015" cy="400110"/>
          </a:xfrm>
          <a:prstGeom prst="rect">
            <a:avLst/>
          </a:prstGeom>
          <a:noFill/>
        </p:spPr>
        <p:txBody>
          <a:bodyPr wrap="square" rtlCol="0">
            <a:spAutoFit/>
          </a:bodyPr>
          <a:lstStyle/>
          <a:p>
            <a:r>
              <a:rPr lang="en-US" altLang="zh-CN" sz="2000" dirty="0"/>
              <a:t>Product Overview</a:t>
            </a:r>
            <a:endParaRPr lang="zh-CN" altLang="en-US" sz="2000" dirty="0"/>
          </a:p>
        </p:txBody>
      </p:sp>
      <p:grpSp>
        <p:nvGrpSpPr>
          <p:cNvPr id="65" name="组合 64">
            <a:extLst>
              <a:ext uri="{FF2B5EF4-FFF2-40B4-BE49-F238E27FC236}">
                <a16:creationId xmlns:a16="http://schemas.microsoft.com/office/drawing/2014/main" id="{CA6E414B-8A02-460A-A670-171C0965631A}"/>
              </a:ext>
            </a:extLst>
          </p:cNvPr>
          <p:cNvGrpSpPr/>
          <p:nvPr/>
        </p:nvGrpSpPr>
        <p:grpSpPr>
          <a:xfrm>
            <a:off x="7274508" y="2576566"/>
            <a:ext cx="490011" cy="523220"/>
            <a:chOff x="5320075" y="1829561"/>
            <a:chExt cx="682810" cy="729086"/>
          </a:xfrm>
        </p:grpSpPr>
        <p:sp>
          <p:nvSpPr>
            <p:cNvPr id="66" name="泪滴形 65">
              <a:extLst>
                <a:ext uri="{FF2B5EF4-FFF2-40B4-BE49-F238E27FC236}">
                  <a16:creationId xmlns:a16="http://schemas.microsoft.com/office/drawing/2014/main" id="{538802F2-37EB-4779-85A5-31043575AE0E}"/>
                </a:ext>
              </a:extLst>
            </p:cNvPr>
            <p:cNvSpPr/>
            <p:nvPr/>
          </p:nvSpPr>
          <p:spPr>
            <a:xfrm rot="7996727">
              <a:off x="5320075" y="1837694"/>
              <a:ext cx="682810" cy="682810"/>
            </a:xfrm>
            <a:prstGeom prst="teardrop">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43543790-0289-41B1-8F40-4FFB16854680}"/>
                </a:ext>
              </a:extLst>
            </p:cNvPr>
            <p:cNvSpPr txBox="1"/>
            <p:nvPr/>
          </p:nvSpPr>
          <p:spPr>
            <a:xfrm>
              <a:off x="5381469" y="1829561"/>
              <a:ext cx="300795" cy="729086"/>
            </a:xfrm>
            <a:prstGeom prst="rect">
              <a:avLst/>
            </a:prstGeom>
            <a:noFill/>
          </p:spPr>
          <p:txBody>
            <a:bodyPr wrap="square" rtlCol="0">
              <a:spAutoFit/>
            </a:bodyPr>
            <a:lstStyle/>
            <a:p>
              <a:r>
                <a:rPr lang="en-US" altLang="zh-CN" sz="2800" b="1" dirty="0">
                  <a:solidFill>
                    <a:schemeClr val="bg1"/>
                  </a:solidFill>
                </a:rPr>
                <a:t>1</a:t>
              </a:r>
              <a:endParaRPr lang="zh-CN" altLang="en-US" sz="2800" b="1" dirty="0">
                <a:solidFill>
                  <a:schemeClr val="bg1"/>
                </a:solidFill>
              </a:endParaRPr>
            </a:p>
          </p:txBody>
        </p:sp>
      </p:grpSp>
      <p:sp>
        <p:nvSpPr>
          <p:cNvPr id="76" name="文本框 75">
            <a:extLst>
              <a:ext uri="{FF2B5EF4-FFF2-40B4-BE49-F238E27FC236}">
                <a16:creationId xmlns:a16="http://schemas.microsoft.com/office/drawing/2014/main" id="{30F059D5-9B1B-41B2-9267-62F588E6A4C2}"/>
              </a:ext>
            </a:extLst>
          </p:cNvPr>
          <p:cNvSpPr txBox="1"/>
          <p:nvPr/>
        </p:nvSpPr>
        <p:spPr>
          <a:xfrm>
            <a:off x="7320545" y="4130624"/>
            <a:ext cx="371523" cy="523220"/>
          </a:xfrm>
          <a:prstGeom prst="rect">
            <a:avLst/>
          </a:prstGeom>
          <a:noFill/>
        </p:spPr>
        <p:txBody>
          <a:bodyPr wrap="square" rtlCol="0">
            <a:spAutoFit/>
          </a:bodyPr>
          <a:lstStyle/>
          <a:p>
            <a:r>
              <a:rPr lang="en-US" altLang="zh-CN" sz="2800" b="1" dirty="0">
                <a:solidFill>
                  <a:schemeClr val="bg1"/>
                </a:solidFill>
              </a:rPr>
              <a:t>2</a:t>
            </a:r>
            <a:endParaRPr lang="zh-CN" altLang="en-US" sz="2800" b="1" dirty="0">
              <a:solidFill>
                <a:schemeClr val="bg1"/>
              </a:solidFill>
            </a:endParaRPr>
          </a:p>
        </p:txBody>
      </p:sp>
      <p:pic>
        <p:nvPicPr>
          <p:cNvPr id="52" name="图片 51">
            <a:extLst>
              <a:ext uri="{FF2B5EF4-FFF2-40B4-BE49-F238E27FC236}">
                <a16:creationId xmlns:a16="http://schemas.microsoft.com/office/drawing/2014/main" id="{A8FC1505-A385-4232-BCA8-8A27FC12BA62}"/>
              </a:ext>
            </a:extLst>
          </p:cNvPr>
          <p:cNvPicPr>
            <a:picLocks noChangeAspect="1"/>
          </p:cNvPicPr>
          <p:nvPr/>
        </p:nvPicPr>
        <p:blipFill>
          <a:blip r:embed="rId3"/>
          <a:stretch>
            <a:fillRect/>
          </a:stretch>
        </p:blipFill>
        <p:spPr>
          <a:xfrm>
            <a:off x="1030614" y="1834950"/>
            <a:ext cx="5903864" cy="3903111"/>
          </a:xfrm>
          <a:prstGeom prst="rect">
            <a:avLst/>
          </a:prstGeom>
        </p:spPr>
      </p:pic>
      <p:grpSp>
        <p:nvGrpSpPr>
          <p:cNvPr id="49" name="组合 48">
            <a:extLst>
              <a:ext uri="{FF2B5EF4-FFF2-40B4-BE49-F238E27FC236}">
                <a16:creationId xmlns:a16="http://schemas.microsoft.com/office/drawing/2014/main" id="{8E734750-090B-40D5-9857-84488B554F6B}"/>
              </a:ext>
            </a:extLst>
          </p:cNvPr>
          <p:cNvGrpSpPr/>
          <p:nvPr/>
        </p:nvGrpSpPr>
        <p:grpSpPr>
          <a:xfrm>
            <a:off x="452689" y="319437"/>
            <a:ext cx="518861" cy="1152452"/>
            <a:chOff x="8582019" y="872689"/>
            <a:chExt cx="1765051" cy="3920387"/>
          </a:xfrm>
        </p:grpSpPr>
        <p:sp>
          <p:nvSpPr>
            <p:cNvPr id="50" name="等腰三角形 49">
              <a:extLst>
                <a:ext uri="{FF2B5EF4-FFF2-40B4-BE49-F238E27FC236}">
                  <a16:creationId xmlns:a16="http://schemas.microsoft.com/office/drawing/2014/main" id="{4F3E4296-7138-46ED-9F32-09221435F5F3}"/>
                </a:ext>
              </a:extLst>
            </p:cNvPr>
            <p:cNvSpPr/>
            <p:nvPr/>
          </p:nvSpPr>
          <p:spPr>
            <a:xfrm rot="19791212">
              <a:off x="8582019" y="1644262"/>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 name="等腰三角形 52">
              <a:extLst>
                <a:ext uri="{FF2B5EF4-FFF2-40B4-BE49-F238E27FC236}">
                  <a16:creationId xmlns:a16="http://schemas.microsoft.com/office/drawing/2014/main" id="{E74234C7-5C63-4B0B-9D92-812C0456BB05}"/>
                </a:ext>
              </a:extLst>
            </p:cNvPr>
            <p:cNvSpPr/>
            <p:nvPr/>
          </p:nvSpPr>
          <p:spPr>
            <a:xfrm rot="1814340">
              <a:off x="8928055" y="125881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4" name="等腰三角形 53">
              <a:extLst>
                <a:ext uri="{FF2B5EF4-FFF2-40B4-BE49-F238E27FC236}">
                  <a16:creationId xmlns:a16="http://schemas.microsoft.com/office/drawing/2014/main" id="{F2D73880-0A25-42CE-A8C7-A27D6E7326B2}"/>
                </a:ext>
              </a:extLst>
            </p:cNvPr>
            <p:cNvSpPr/>
            <p:nvPr/>
          </p:nvSpPr>
          <p:spPr>
            <a:xfrm rot="19809562">
              <a:off x="9290101" y="1266622"/>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7916B820-06F8-4D1A-88E5-32C32A4FEE47}"/>
                </a:ext>
              </a:extLst>
            </p:cNvPr>
            <p:cNvSpPr/>
            <p:nvPr/>
          </p:nvSpPr>
          <p:spPr>
            <a:xfrm rot="1809046">
              <a:off x="9614698" y="872689"/>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7" name="等腰三角形 56">
              <a:extLst>
                <a:ext uri="{FF2B5EF4-FFF2-40B4-BE49-F238E27FC236}">
                  <a16:creationId xmlns:a16="http://schemas.microsoft.com/office/drawing/2014/main" id="{4238C097-985B-41E5-8252-D7CD0C458A9C}"/>
                </a:ext>
              </a:extLst>
            </p:cNvPr>
            <p:cNvSpPr/>
            <p:nvPr/>
          </p:nvSpPr>
          <p:spPr>
            <a:xfrm rot="1809046">
              <a:off x="9614698" y="1676768"/>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9" name="等腰三角形 58">
              <a:extLst>
                <a:ext uri="{FF2B5EF4-FFF2-40B4-BE49-F238E27FC236}">
                  <a16:creationId xmlns:a16="http://schemas.microsoft.com/office/drawing/2014/main" id="{04DBDB18-F67D-4A47-A0CC-568BA5E5343A}"/>
                </a:ext>
              </a:extLst>
            </p:cNvPr>
            <p:cNvSpPr/>
            <p:nvPr/>
          </p:nvSpPr>
          <p:spPr>
            <a:xfrm rot="5400000">
              <a:off x="9451344" y="217474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94C49545-7948-4B1D-B0E4-7131185A7596}"/>
                </a:ext>
              </a:extLst>
            </p:cNvPr>
            <p:cNvSpPr/>
            <p:nvPr/>
          </p:nvSpPr>
          <p:spPr>
            <a:xfrm rot="1809046">
              <a:off x="9614698" y="2499297"/>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1" name="等腰三角形 60">
              <a:extLst>
                <a:ext uri="{FF2B5EF4-FFF2-40B4-BE49-F238E27FC236}">
                  <a16:creationId xmlns:a16="http://schemas.microsoft.com/office/drawing/2014/main" id="{2E9BD8FB-DEDC-42C8-8A19-8FD12D7E7391}"/>
                </a:ext>
              </a:extLst>
            </p:cNvPr>
            <p:cNvSpPr/>
            <p:nvPr/>
          </p:nvSpPr>
          <p:spPr>
            <a:xfrm rot="5400000">
              <a:off x="9451344" y="299727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a16="http://schemas.microsoft.com/office/drawing/2014/main" id="{8F6449A9-7669-4CED-9593-08AD9AB63915}"/>
                </a:ext>
              </a:extLst>
            </p:cNvPr>
            <p:cNvSpPr/>
            <p:nvPr/>
          </p:nvSpPr>
          <p:spPr>
            <a:xfrm rot="1809046">
              <a:off x="9614698" y="3326491"/>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3" name="等腰三角形 62">
              <a:extLst>
                <a:ext uri="{FF2B5EF4-FFF2-40B4-BE49-F238E27FC236}">
                  <a16:creationId xmlns:a16="http://schemas.microsoft.com/office/drawing/2014/main" id="{A5B87564-A4A9-4D89-8C55-7B9B3EC3229C}"/>
                </a:ext>
              </a:extLst>
            </p:cNvPr>
            <p:cNvSpPr/>
            <p:nvPr/>
          </p:nvSpPr>
          <p:spPr>
            <a:xfrm rot="5400000">
              <a:off x="9451344" y="3824468"/>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4" name="等腰三角形 63">
              <a:extLst>
                <a:ext uri="{FF2B5EF4-FFF2-40B4-BE49-F238E27FC236}">
                  <a16:creationId xmlns:a16="http://schemas.microsoft.com/office/drawing/2014/main" id="{52DD4408-5333-4006-AFBB-0D746F7701A6}"/>
                </a:ext>
              </a:extLst>
            </p:cNvPr>
            <p:cNvSpPr/>
            <p:nvPr/>
          </p:nvSpPr>
          <p:spPr>
            <a:xfrm rot="1809046">
              <a:off x="9614698" y="4161721"/>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0C656C0C-F6FF-4ED8-89B9-FD37EBDD0C16}"/>
              </a:ext>
            </a:extLst>
          </p:cNvPr>
          <p:cNvSpPr/>
          <p:nvPr/>
        </p:nvSpPr>
        <p:spPr>
          <a:xfrm>
            <a:off x="6003637" y="2967335"/>
            <a:ext cx="184731" cy="1569660"/>
          </a:xfrm>
          <a:prstGeom prst="rect">
            <a:avLst/>
          </a:prstGeom>
          <a:noFill/>
        </p:spPr>
        <p:txBody>
          <a:bodyPr wrap="none" lIns="91440" tIns="45720" rIns="91440" bIns="45720">
            <a:spAutoFit/>
          </a:bodyPr>
          <a:lstStyle/>
          <a:p>
            <a:pPr algn="ctr"/>
            <a:endParaRPr lang="zh-CN" altLang="en-US" sz="9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3" name="矩形 2">
            <a:extLst>
              <a:ext uri="{FF2B5EF4-FFF2-40B4-BE49-F238E27FC236}">
                <a16:creationId xmlns:a16="http://schemas.microsoft.com/office/drawing/2014/main" id="{45B6B314-CE41-4F75-BFA2-2EFC1143FABA}"/>
              </a:ext>
            </a:extLst>
          </p:cNvPr>
          <p:cNvSpPr/>
          <p:nvPr/>
        </p:nvSpPr>
        <p:spPr>
          <a:xfrm>
            <a:off x="6003631" y="2967335"/>
            <a:ext cx="184730" cy="923330"/>
          </a:xfrm>
          <a:prstGeom prst="rect">
            <a:avLst/>
          </a:prstGeom>
          <a:noFill/>
        </p:spPr>
        <p:txBody>
          <a:bodyPr wrap="none" lIns="91440" tIns="45720" rIns="91440" bIns="45720">
            <a:spAutoFit/>
          </a:bodyPr>
          <a:lstStyle/>
          <a:p>
            <a:pPr algn="ctr"/>
            <a:endParaRPr lang="zh-CN" altLang="en-US"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6" name="矩形 5">
            <a:extLst>
              <a:ext uri="{FF2B5EF4-FFF2-40B4-BE49-F238E27FC236}">
                <a16:creationId xmlns:a16="http://schemas.microsoft.com/office/drawing/2014/main" id="{6D3C5652-BE4E-4625-80DE-D07CB184451D}"/>
              </a:ext>
            </a:extLst>
          </p:cNvPr>
          <p:cNvSpPr/>
          <p:nvPr/>
        </p:nvSpPr>
        <p:spPr>
          <a:xfrm>
            <a:off x="345472" y="2309201"/>
            <a:ext cx="11549942" cy="2646878"/>
          </a:xfrm>
          <a:prstGeom prst="rect">
            <a:avLst/>
          </a:prstGeom>
          <a:solidFill>
            <a:schemeClr val="bg1">
              <a:lumMod val="95000"/>
            </a:schemeClr>
          </a:solidFill>
        </p:spPr>
        <p:txBody>
          <a:bodyPr wrap="square" lIns="91440" tIns="45720" rIns="91440" bIns="45720">
            <a:spAutoFit/>
          </a:bodyPr>
          <a:lstStyle/>
          <a:p>
            <a:pPr algn="ctr"/>
            <a:r>
              <a:rPr lang="en-US" altLang="zh-CN" sz="1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ea"/>
              </a:rPr>
              <a:t>Inaccurate</a:t>
            </a:r>
            <a:endParaRPr lang="zh-CN" alt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ea"/>
            </a:endParaRPr>
          </a:p>
        </p:txBody>
      </p:sp>
      <p:sp>
        <p:nvSpPr>
          <p:cNvPr id="37" name="矩形 36">
            <a:extLst>
              <a:ext uri="{FF2B5EF4-FFF2-40B4-BE49-F238E27FC236}">
                <a16:creationId xmlns:a16="http://schemas.microsoft.com/office/drawing/2014/main" id="{3533CEB1-B17A-4629-AED1-5F55382DFC4B}"/>
              </a:ext>
            </a:extLst>
          </p:cNvPr>
          <p:cNvSpPr/>
          <p:nvPr/>
        </p:nvSpPr>
        <p:spPr>
          <a:xfrm>
            <a:off x="-21024" y="2461601"/>
            <a:ext cx="12152918" cy="2215991"/>
          </a:xfrm>
          <a:prstGeom prst="rect">
            <a:avLst/>
          </a:prstGeom>
          <a:solidFill>
            <a:schemeClr val="bg1">
              <a:lumMod val="95000"/>
            </a:schemeClr>
          </a:solidFill>
        </p:spPr>
        <p:txBody>
          <a:bodyPr wrap="square" lIns="91440" tIns="45720" rIns="91440" bIns="45720">
            <a:spAutoFit/>
          </a:bodyPr>
          <a:lstStyle/>
          <a:p>
            <a:pPr algn="ctr"/>
            <a:r>
              <a:rPr lang="en-US" altLang="zh-CN" sz="13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ea"/>
              </a:rPr>
              <a:t>Inconvenient</a:t>
            </a:r>
            <a:endParaRPr lang="zh-CN" altLang="en-US" sz="8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ea"/>
            </a:endParaRPr>
          </a:p>
        </p:txBody>
      </p:sp>
    </p:spTree>
    <p:extLst>
      <p:ext uri="{BB962C8B-B14F-4D97-AF65-F5344CB8AC3E}">
        <p14:creationId xmlns:p14="http://schemas.microsoft.com/office/powerpoint/2010/main" val="3818037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80">
                                          <p:stCondLst>
                                            <p:cond delay="0"/>
                                          </p:stCondLst>
                                        </p:cTn>
                                        <p:tgtEl>
                                          <p:spTgt spid="37"/>
                                        </p:tgtEl>
                                      </p:cBhvr>
                                    </p:animEffect>
                                    <p:anim calcmode="lin" valueType="num">
                                      <p:cBhvr>
                                        <p:cTn id="26"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31" dur="26">
                                          <p:stCondLst>
                                            <p:cond delay="650"/>
                                          </p:stCondLst>
                                        </p:cTn>
                                        <p:tgtEl>
                                          <p:spTgt spid="37"/>
                                        </p:tgtEl>
                                      </p:cBhvr>
                                      <p:to x="100000" y="60000"/>
                                    </p:animScale>
                                    <p:animScale>
                                      <p:cBhvr>
                                        <p:cTn id="32" dur="166" decel="50000">
                                          <p:stCondLst>
                                            <p:cond delay="676"/>
                                          </p:stCondLst>
                                        </p:cTn>
                                        <p:tgtEl>
                                          <p:spTgt spid="37"/>
                                        </p:tgtEl>
                                      </p:cBhvr>
                                      <p:to x="100000" y="100000"/>
                                    </p:animScale>
                                    <p:animScale>
                                      <p:cBhvr>
                                        <p:cTn id="33" dur="26">
                                          <p:stCondLst>
                                            <p:cond delay="1312"/>
                                          </p:stCondLst>
                                        </p:cTn>
                                        <p:tgtEl>
                                          <p:spTgt spid="37"/>
                                        </p:tgtEl>
                                      </p:cBhvr>
                                      <p:to x="100000" y="80000"/>
                                    </p:animScale>
                                    <p:animScale>
                                      <p:cBhvr>
                                        <p:cTn id="34" dur="166" decel="50000">
                                          <p:stCondLst>
                                            <p:cond delay="1338"/>
                                          </p:stCondLst>
                                        </p:cTn>
                                        <p:tgtEl>
                                          <p:spTgt spid="37"/>
                                        </p:tgtEl>
                                      </p:cBhvr>
                                      <p:to x="100000" y="100000"/>
                                    </p:animScale>
                                    <p:animScale>
                                      <p:cBhvr>
                                        <p:cTn id="35" dur="26">
                                          <p:stCondLst>
                                            <p:cond delay="1642"/>
                                          </p:stCondLst>
                                        </p:cTn>
                                        <p:tgtEl>
                                          <p:spTgt spid="37"/>
                                        </p:tgtEl>
                                      </p:cBhvr>
                                      <p:to x="100000" y="90000"/>
                                    </p:animScale>
                                    <p:animScale>
                                      <p:cBhvr>
                                        <p:cTn id="36" dur="166" decel="50000">
                                          <p:stCondLst>
                                            <p:cond delay="1668"/>
                                          </p:stCondLst>
                                        </p:cTn>
                                        <p:tgtEl>
                                          <p:spTgt spid="37"/>
                                        </p:tgtEl>
                                      </p:cBhvr>
                                      <p:to x="100000" y="100000"/>
                                    </p:animScale>
                                    <p:animScale>
                                      <p:cBhvr>
                                        <p:cTn id="37" dur="26">
                                          <p:stCondLst>
                                            <p:cond delay="1808"/>
                                          </p:stCondLst>
                                        </p:cTn>
                                        <p:tgtEl>
                                          <p:spTgt spid="37"/>
                                        </p:tgtEl>
                                      </p:cBhvr>
                                      <p:to x="100000" y="95000"/>
                                    </p:animScale>
                                    <p:animScale>
                                      <p:cBhvr>
                                        <p:cTn id="38" dur="166" decel="50000">
                                          <p:stCondLst>
                                            <p:cond delay="1834"/>
                                          </p:stCondLst>
                                        </p:cTn>
                                        <p:tgtEl>
                                          <p:spTgt spid="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1166013" y="568503"/>
            <a:ext cx="2795015" cy="400110"/>
          </a:xfrm>
          <a:prstGeom prst="rect">
            <a:avLst/>
          </a:prstGeom>
          <a:noFill/>
        </p:spPr>
        <p:txBody>
          <a:bodyPr wrap="square" rtlCol="0">
            <a:spAutoFit/>
          </a:bodyPr>
          <a:lstStyle/>
          <a:p>
            <a:r>
              <a:rPr lang="en-US" altLang="zh-CN" sz="2000" dirty="0"/>
              <a:t>Product Overview</a:t>
            </a:r>
            <a:endParaRPr lang="zh-CN" altLang="en-US" sz="2000" dirty="0"/>
          </a:p>
        </p:txBody>
      </p:sp>
      <p:sp>
        <p:nvSpPr>
          <p:cNvPr id="5" name="文本框 4"/>
          <p:cNvSpPr txBox="1"/>
          <p:nvPr/>
        </p:nvSpPr>
        <p:spPr>
          <a:xfrm>
            <a:off x="1155377" y="892420"/>
            <a:ext cx="6015985" cy="461665"/>
          </a:xfrm>
          <a:prstGeom prst="rect">
            <a:avLst/>
          </a:prstGeom>
          <a:noFill/>
        </p:spPr>
        <p:txBody>
          <a:bodyPr wrap="square" rtlCol="0">
            <a:spAutoFit/>
          </a:bodyPr>
          <a:lstStyle/>
          <a:p>
            <a:r>
              <a:rPr lang="en-US" altLang="zh-CN" sz="2400" b="1" dirty="0">
                <a:latin typeface="+mn-ea"/>
              </a:rPr>
              <a:t>Demand Analysis</a:t>
            </a:r>
            <a:endParaRPr lang="zh-CN" altLang="en-US" sz="2400" b="1" dirty="0">
              <a:latin typeface="+mn-ea"/>
            </a:endParaRPr>
          </a:p>
        </p:txBody>
      </p:sp>
      <p:sp>
        <p:nvSpPr>
          <p:cNvPr id="364" name="矩形 363">
            <a:extLst>
              <a:ext uri="{FF2B5EF4-FFF2-40B4-BE49-F238E27FC236}">
                <a16:creationId xmlns:a16="http://schemas.microsoft.com/office/drawing/2014/main" id="{2CC8EF84-A0CC-4284-A3B7-12CF4900807D}"/>
              </a:ext>
            </a:extLst>
          </p:cNvPr>
          <p:cNvSpPr/>
          <p:nvPr/>
        </p:nvSpPr>
        <p:spPr>
          <a:xfrm>
            <a:off x="1130189" y="2361649"/>
            <a:ext cx="2492188" cy="2106431"/>
          </a:xfrm>
          <a:prstGeom prst="rect">
            <a:avLst/>
          </a:prstGeom>
          <a:solidFill>
            <a:srgbClr val="A4D7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5" name="矩形 364">
            <a:extLst>
              <a:ext uri="{FF2B5EF4-FFF2-40B4-BE49-F238E27FC236}">
                <a16:creationId xmlns:a16="http://schemas.microsoft.com/office/drawing/2014/main" id="{F8A58AB3-E918-450D-84D6-B36FC74A78A7}"/>
              </a:ext>
            </a:extLst>
          </p:cNvPr>
          <p:cNvSpPr/>
          <p:nvPr/>
        </p:nvSpPr>
        <p:spPr>
          <a:xfrm>
            <a:off x="3622377" y="2361648"/>
            <a:ext cx="2492188" cy="210643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6" name="矩形 365">
            <a:extLst>
              <a:ext uri="{FF2B5EF4-FFF2-40B4-BE49-F238E27FC236}">
                <a16:creationId xmlns:a16="http://schemas.microsoft.com/office/drawing/2014/main" id="{26C3F323-53B9-4ACE-93F5-7960F57D65FB}"/>
              </a:ext>
            </a:extLst>
          </p:cNvPr>
          <p:cNvSpPr/>
          <p:nvPr/>
        </p:nvSpPr>
        <p:spPr>
          <a:xfrm>
            <a:off x="6114565" y="2361647"/>
            <a:ext cx="2492188" cy="21064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7" name="矩形 366">
            <a:extLst>
              <a:ext uri="{FF2B5EF4-FFF2-40B4-BE49-F238E27FC236}">
                <a16:creationId xmlns:a16="http://schemas.microsoft.com/office/drawing/2014/main" id="{B3667985-5799-4193-BAB4-2795E66589FB}"/>
              </a:ext>
            </a:extLst>
          </p:cNvPr>
          <p:cNvSpPr/>
          <p:nvPr/>
        </p:nvSpPr>
        <p:spPr>
          <a:xfrm>
            <a:off x="8606753" y="2361645"/>
            <a:ext cx="2492188" cy="21064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8" name="Freeform 18">
            <a:extLst>
              <a:ext uri="{FF2B5EF4-FFF2-40B4-BE49-F238E27FC236}">
                <a16:creationId xmlns:a16="http://schemas.microsoft.com/office/drawing/2014/main" id="{1B916413-1E64-4817-80D2-BDABF3E190EF}"/>
              </a:ext>
            </a:extLst>
          </p:cNvPr>
          <p:cNvSpPr>
            <a:spLocks noChangeAspect="1" noEditPoints="1"/>
          </p:cNvSpPr>
          <p:nvPr/>
        </p:nvSpPr>
        <p:spPr bwMode="auto">
          <a:xfrm>
            <a:off x="2078156" y="2725713"/>
            <a:ext cx="596251" cy="720000"/>
          </a:xfrm>
          <a:custGeom>
            <a:avLst/>
            <a:gdLst>
              <a:gd name="T0" fmla="*/ 37 w 106"/>
              <a:gd name="T1" fmla="*/ 98 h 128"/>
              <a:gd name="T2" fmla="*/ 38 w 106"/>
              <a:gd name="T3" fmla="*/ 101 h 128"/>
              <a:gd name="T4" fmla="*/ 42 w 106"/>
              <a:gd name="T5" fmla="*/ 103 h 128"/>
              <a:gd name="T6" fmla="*/ 50 w 106"/>
              <a:gd name="T7" fmla="*/ 106 h 128"/>
              <a:gd name="T8" fmla="*/ 60 w 106"/>
              <a:gd name="T9" fmla="*/ 106 h 128"/>
              <a:gd name="T10" fmla="*/ 68 w 106"/>
              <a:gd name="T11" fmla="*/ 102 h 128"/>
              <a:gd name="T12" fmla="*/ 72 w 106"/>
              <a:gd name="T13" fmla="*/ 99 h 128"/>
              <a:gd name="T14" fmla="*/ 73 w 106"/>
              <a:gd name="T15" fmla="*/ 97 h 128"/>
              <a:gd name="T16" fmla="*/ 47 w 106"/>
              <a:gd name="T17" fmla="*/ 99 h 128"/>
              <a:gd name="T18" fmla="*/ 37 w 106"/>
              <a:gd name="T19" fmla="*/ 97 h 128"/>
              <a:gd name="T20" fmla="*/ 69 w 106"/>
              <a:gd name="T21" fmla="*/ 2 h 128"/>
              <a:gd name="T22" fmla="*/ 76 w 106"/>
              <a:gd name="T23" fmla="*/ 13 h 128"/>
              <a:gd name="T24" fmla="*/ 76 w 106"/>
              <a:gd name="T25" fmla="*/ 23 h 128"/>
              <a:gd name="T26" fmla="*/ 73 w 106"/>
              <a:gd name="T27" fmla="*/ 27 h 128"/>
              <a:gd name="T28" fmla="*/ 69 w 106"/>
              <a:gd name="T29" fmla="*/ 29 h 128"/>
              <a:gd name="T30" fmla="*/ 67 w 106"/>
              <a:gd name="T31" fmla="*/ 26 h 128"/>
              <a:gd name="T32" fmla="*/ 64 w 106"/>
              <a:gd name="T33" fmla="*/ 23 h 128"/>
              <a:gd name="T34" fmla="*/ 55 w 106"/>
              <a:gd name="T35" fmla="*/ 29 h 128"/>
              <a:gd name="T36" fmla="*/ 43 w 106"/>
              <a:gd name="T37" fmla="*/ 27 h 128"/>
              <a:gd name="T38" fmla="*/ 37 w 106"/>
              <a:gd name="T39" fmla="*/ 30 h 128"/>
              <a:gd name="T40" fmla="*/ 38 w 106"/>
              <a:gd name="T41" fmla="*/ 47 h 128"/>
              <a:gd name="T42" fmla="*/ 42 w 106"/>
              <a:gd name="T43" fmla="*/ 65 h 128"/>
              <a:gd name="T44" fmla="*/ 49 w 106"/>
              <a:gd name="T45" fmla="*/ 60 h 128"/>
              <a:gd name="T46" fmla="*/ 64 w 106"/>
              <a:gd name="T47" fmla="*/ 56 h 128"/>
              <a:gd name="T48" fmla="*/ 83 w 106"/>
              <a:gd name="T49" fmla="*/ 68 h 128"/>
              <a:gd name="T50" fmla="*/ 97 w 106"/>
              <a:gd name="T51" fmla="*/ 59 h 128"/>
              <a:gd name="T52" fmla="*/ 106 w 106"/>
              <a:gd name="T53" fmla="*/ 56 h 128"/>
              <a:gd name="T54" fmla="*/ 102 w 106"/>
              <a:gd name="T55" fmla="*/ 127 h 128"/>
              <a:gd name="T56" fmla="*/ 88 w 106"/>
              <a:gd name="T57" fmla="*/ 118 h 128"/>
              <a:gd name="T58" fmla="*/ 63 w 106"/>
              <a:gd name="T59" fmla="*/ 114 h 128"/>
              <a:gd name="T60" fmla="*/ 35 w 106"/>
              <a:gd name="T61" fmla="*/ 114 h 128"/>
              <a:gd name="T62" fmla="*/ 17 w 106"/>
              <a:gd name="T63" fmla="*/ 107 h 128"/>
              <a:gd name="T64" fmla="*/ 12 w 106"/>
              <a:gd name="T65" fmla="*/ 102 h 128"/>
              <a:gd name="T66" fmla="*/ 9 w 106"/>
              <a:gd name="T67" fmla="*/ 102 h 128"/>
              <a:gd name="T68" fmla="*/ 5 w 106"/>
              <a:gd name="T69" fmla="*/ 101 h 128"/>
              <a:gd name="T70" fmla="*/ 1 w 106"/>
              <a:gd name="T71" fmla="*/ 97 h 128"/>
              <a:gd name="T72" fmla="*/ 0 w 106"/>
              <a:gd name="T73" fmla="*/ 91 h 128"/>
              <a:gd name="T74" fmla="*/ 1 w 106"/>
              <a:gd name="T75" fmla="*/ 84 h 128"/>
              <a:gd name="T76" fmla="*/ 3 w 106"/>
              <a:gd name="T77" fmla="*/ 59 h 128"/>
              <a:gd name="T78" fmla="*/ 11 w 106"/>
              <a:gd name="T79" fmla="*/ 38 h 128"/>
              <a:gd name="T80" fmla="*/ 16 w 106"/>
              <a:gd name="T81" fmla="*/ 30 h 128"/>
              <a:gd name="T82" fmla="*/ 14 w 106"/>
              <a:gd name="T83" fmla="*/ 25 h 128"/>
              <a:gd name="T84" fmla="*/ 20 w 106"/>
              <a:gd name="T85" fmla="*/ 13 h 128"/>
              <a:gd name="T86" fmla="*/ 39 w 106"/>
              <a:gd name="T87" fmla="*/ 5 h 128"/>
              <a:gd name="T88" fmla="*/ 63 w 106"/>
              <a:gd name="T8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28">
                <a:moveTo>
                  <a:pt x="37" y="97"/>
                </a:moveTo>
                <a:lnTo>
                  <a:pt x="37" y="98"/>
                </a:lnTo>
                <a:lnTo>
                  <a:pt x="38" y="98"/>
                </a:lnTo>
                <a:lnTo>
                  <a:pt x="38" y="101"/>
                </a:lnTo>
                <a:lnTo>
                  <a:pt x="41" y="102"/>
                </a:lnTo>
                <a:lnTo>
                  <a:pt x="42" y="103"/>
                </a:lnTo>
                <a:lnTo>
                  <a:pt x="46" y="104"/>
                </a:lnTo>
                <a:lnTo>
                  <a:pt x="50" y="106"/>
                </a:lnTo>
                <a:lnTo>
                  <a:pt x="55" y="106"/>
                </a:lnTo>
                <a:lnTo>
                  <a:pt x="60" y="106"/>
                </a:lnTo>
                <a:lnTo>
                  <a:pt x="66" y="104"/>
                </a:lnTo>
                <a:lnTo>
                  <a:pt x="68" y="102"/>
                </a:lnTo>
                <a:lnTo>
                  <a:pt x="71" y="101"/>
                </a:lnTo>
                <a:lnTo>
                  <a:pt x="72" y="99"/>
                </a:lnTo>
                <a:lnTo>
                  <a:pt x="73" y="98"/>
                </a:lnTo>
                <a:lnTo>
                  <a:pt x="73" y="97"/>
                </a:lnTo>
                <a:lnTo>
                  <a:pt x="59" y="99"/>
                </a:lnTo>
                <a:lnTo>
                  <a:pt x="47" y="99"/>
                </a:lnTo>
                <a:lnTo>
                  <a:pt x="39" y="98"/>
                </a:lnTo>
                <a:lnTo>
                  <a:pt x="37" y="97"/>
                </a:lnTo>
                <a:close/>
                <a:moveTo>
                  <a:pt x="63" y="0"/>
                </a:moveTo>
                <a:lnTo>
                  <a:pt x="69" y="2"/>
                </a:lnTo>
                <a:lnTo>
                  <a:pt x="73" y="8"/>
                </a:lnTo>
                <a:lnTo>
                  <a:pt x="76" y="13"/>
                </a:lnTo>
                <a:lnTo>
                  <a:pt x="76" y="18"/>
                </a:lnTo>
                <a:lnTo>
                  <a:pt x="76" y="23"/>
                </a:lnTo>
                <a:lnTo>
                  <a:pt x="76" y="25"/>
                </a:lnTo>
                <a:lnTo>
                  <a:pt x="73" y="27"/>
                </a:lnTo>
                <a:lnTo>
                  <a:pt x="72" y="29"/>
                </a:lnTo>
                <a:lnTo>
                  <a:pt x="69" y="29"/>
                </a:lnTo>
                <a:lnTo>
                  <a:pt x="68" y="27"/>
                </a:lnTo>
                <a:lnTo>
                  <a:pt x="67" y="26"/>
                </a:lnTo>
                <a:lnTo>
                  <a:pt x="66" y="25"/>
                </a:lnTo>
                <a:lnTo>
                  <a:pt x="64" y="23"/>
                </a:lnTo>
                <a:lnTo>
                  <a:pt x="63" y="25"/>
                </a:lnTo>
                <a:lnTo>
                  <a:pt x="55" y="29"/>
                </a:lnTo>
                <a:lnTo>
                  <a:pt x="49" y="29"/>
                </a:lnTo>
                <a:lnTo>
                  <a:pt x="43" y="27"/>
                </a:lnTo>
                <a:lnTo>
                  <a:pt x="42" y="25"/>
                </a:lnTo>
                <a:lnTo>
                  <a:pt x="37" y="30"/>
                </a:lnTo>
                <a:lnTo>
                  <a:pt x="37" y="38"/>
                </a:lnTo>
                <a:lnTo>
                  <a:pt x="38" y="47"/>
                </a:lnTo>
                <a:lnTo>
                  <a:pt x="41" y="56"/>
                </a:lnTo>
                <a:lnTo>
                  <a:pt x="42" y="65"/>
                </a:lnTo>
                <a:lnTo>
                  <a:pt x="45" y="63"/>
                </a:lnTo>
                <a:lnTo>
                  <a:pt x="49" y="60"/>
                </a:lnTo>
                <a:lnTo>
                  <a:pt x="56" y="57"/>
                </a:lnTo>
                <a:lnTo>
                  <a:pt x="64" y="56"/>
                </a:lnTo>
                <a:lnTo>
                  <a:pt x="73" y="59"/>
                </a:lnTo>
                <a:lnTo>
                  <a:pt x="83" y="68"/>
                </a:lnTo>
                <a:lnTo>
                  <a:pt x="89" y="61"/>
                </a:lnTo>
                <a:lnTo>
                  <a:pt x="97" y="59"/>
                </a:lnTo>
                <a:lnTo>
                  <a:pt x="104" y="56"/>
                </a:lnTo>
                <a:lnTo>
                  <a:pt x="106" y="56"/>
                </a:lnTo>
                <a:lnTo>
                  <a:pt x="106" y="128"/>
                </a:lnTo>
                <a:lnTo>
                  <a:pt x="102" y="127"/>
                </a:lnTo>
                <a:lnTo>
                  <a:pt x="96" y="124"/>
                </a:lnTo>
                <a:lnTo>
                  <a:pt x="88" y="118"/>
                </a:lnTo>
                <a:lnTo>
                  <a:pt x="81" y="107"/>
                </a:lnTo>
                <a:lnTo>
                  <a:pt x="63" y="114"/>
                </a:lnTo>
                <a:lnTo>
                  <a:pt x="47" y="115"/>
                </a:lnTo>
                <a:lnTo>
                  <a:pt x="35" y="114"/>
                </a:lnTo>
                <a:lnTo>
                  <a:pt x="25" y="111"/>
                </a:lnTo>
                <a:lnTo>
                  <a:pt x="17" y="107"/>
                </a:lnTo>
                <a:lnTo>
                  <a:pt x="13" y="103"/>
                </a:lnTo>
                <a:lnTo>
                  <a:pt x="12" y="102"/>
                </a:lnTo>
                <a:lnTo>
                  <a:pt x="12" y="102"/>
                </a:lnTo>
                <a:lnTo>
                  <a:pt x="9" y="102"/>
                </a:lnTo>
                <a:lnTo>
                  <a:pt x="8" y="102"/>
                </a:lnTo>
                <a:lnTo>
                  <a:pt x="5" y="101"/>
                </a:lnTo>
                <a:lnTo>
                  <a:pt x="4" y="99"/>
                </a:lnTo>
                <a:lnTo>
                  <a:pt x="1" y="97"/>
                </a:lnTo>
                <a:lnTo>
                  <a:pt x="0" y="94"/>
                </a:lnTo>
                <a:lnTo>
                  <a:pt x="0" y="91"/>
                </a:lnTo>
                <a:lnTo>
                  <a:pt x="0" y="87"/>
                </a:lnTo>
                <a:lnTo>
                  <a:pt x="1" y="84"/>
                </a:lnTo>
                <a:lnTo>
                  <a:pt x="0" y="70"/>
                </a:lnTo>
                <a:lnTo>
                  <a:pt x="3" y="59"/>
                </a:lnTo>
                <a:lnTo>
                  <a:pt x="5" y="47"/>
                </a:lnTo>
                <a:lnTo>
                  <a:pt x="11" y="38"/>
                </a:lnTo>
                <a:lnTo>
                  <a:pt x="13" y="32"/>
                </a:lnTo>
                <a:lnTo>
                  <a:pt x="16" y="30"/>
                </a:lnTo>
                <a:lnTo>
                  <a:pt x="14" y="29"/>
                </a:lnTo>
                <a:lnTo>
                  <a:pt x="14" y="25"/>
                </a:lnTo>
                <a:lnTo>
                  <a:pt x="17" y="19"/>
                </a:lnTo>
                <a:lnTo>
                  <a:pt x="20" y="13"/>
                </a:lnTo>
                <a:lnTo>
                  <a:pt x="28" y="9"/>
                </a:lnTo>
                <a:lnTo>
                  <a:pt x="39" y="5"/>
                </a:lnTo>
                <a:lnTo>
                  <a:pt x="54" y="1"/>
                </a:lnTo>
                <a:lnTo>
                  <a:pt x="63"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69" name="Freeform 131">
            <a:extLst>
              <a:ext uri="{FF2B5EF4-FFF2-40B4-BE49-F238E27FC236}">
                <a16:creationId xmlns:a16="http://schemas.microsoft.com/office/drawing/2014/main" id="{49FD17C7-D3E3-452C-800C-26915105135A}"/>
              </a:ext>
            </a:extLst>
          </p:cNvPr>
          <p:cNvSpPr>
            <a:spLocks noChangeAspect="1" noEditPoints="1"/>
          </p:cNvSpPr>
          <p:nvPr/>
        </p:nvSpPr>
        <p:spPr bwMode="auto">
          <a:xfrm>
            <a:off x="9474038" y="2725713"/>
            <a:ext cx="725540" cy="720000"/>
          </a:xfrm>
          <a:custGeom>
            <a:avLst/>
            <a:gdLst>
              <a:gd name="T0" fmla="*/ 53 w 131"/>
              <a:gd name="T1" fmla="*/ 58 h 130"/>
              <a:gd name="T2" fmla="*/ 72 w 131"/>
              <a:gd name="T3" fmla="*/ 77 h 130"/>
              <a:gd name="T4" fmla="*/ 45 w 131"/>
              <a:gd name="T5" fmla="*/ 85 h 130"/>
              <a:gd name="T6" fmla="*/ 53 w 131"/>
              <a:gd name="T7" fmla="*/ 58 h 130"/>
              <a:gd name="T8" fmla="*/ 100 w 131"/>
              <a:gd name="T9" fmla="*/ 11 h 130"/>
              <a:gd name="T10" fmla="*/ 120 w 131"/>
              <a:gd name="T11" fmla="*/ 30 h 130"/>
              <a:gd name="T12" fmla="*/ 76 w 131"/>
              <a:gd name="T13" fmla="*/ 75 h 130"/>
              <a:gd name="T14" fmla="*/ 55 w 131"/>
              <a:gd name="T15" fmla="*/ 55 h 130"/>
              <a:gd name="T16" fmla="*/ 100 w 131"/>
              <a:gd name="T17" fmla="*/ 11 h 130"/>
              <a:gd name="T18" fmla="*/ 21 w 131"/>
              <a:gd name="T19" fmla="*/ 3 h 130"/>
              <a:gd name="T20" fmla="*/ 89 w 131"/>
              <a:gd name="T21" fmla="*/ 3 h 130"/>
              <a:gd name="T22" fmla="*/ 76 w 131"/>
              <a:gd name="T23" fmla="*/ 16 h 130"/>
              <a:gd name="T24" fmla="*/ 27 w 131"/>
              <a:gd name="T25" fmla="*/ 16 h 130"/>
              <a:gd name="T26" fmla="*/ 21 w 131"/>
              <a:gd name="T27" fmla="*/ 17 h 130"/>
              <a:gd name="T28" fmla="*/ 17 w 131"/>
              <a:gd name="T29" fmla="*/ 20 h 130"/>
              <a:gd name="T30" fmla="*/ 15 w 131"/>
              <a:gd name="T31" fmla="*/ 24 h 130"/>
              <a:gd name="T32" fmla="*/ 14 w 131"/>
              <a:gd name="T33" fmla="*/ 29 h 130"/>
              <a:gd name="T34" fmla="*/ 14 w 131"/>
              <a:gd name="T35" fmla="*/ 105 h 130"/>
              <a:gd name="T36" fmla="*/ 15 w 131"/>
              <a:gd name="T37" fmla="*/ 109 h 130"/>
              <a:gd name="T38" fmla="*/ 16 w 131"/>
              <a:gd name="T39" fmla="*/ 113 h 130"/>
              <a:gd name="T40" fmla="*/ 19 w 131"/>
              <a:gd name="T41" fmla="*/ 115 h 130"/>
              <a:gd name="T42" fmla="*/ 23 w 131"/>
              <a:gd name="T43" fmla="*/ 117 h 130"/>
              <a:gd name="T44" fmla="*/ 27 w 131"/>
              <a:gd name="T45" fmla="*/ 117 h 130"/>
              <a:gd name="T46" fmla="*/ 103 w 131"/>
              <a:gd name="T47" fmla="*/ 117 h 130"/>
              <a:gd name="T48" fmla="*/ 106 w 131"/>
              <a:gd name="T49" fmla="*/ 117 h 130"/>
              <a:gd name="T50" fmla="*/ 110 w 131"/>
              <a:gd name="T51" fmla="*/ 115 h 130"/>
              <a:gd name="T52" fmla="*/ 113 w 131"/>
              <a:gd name="T53" fmla="*/ 113 h 130"/>
              <a:gd name="T54" fmla="*/ 114 w 131"/>
              <a:gd name="T55" fmla="*/ 109 h 130"/>
              <a:gd name="T56" fmla="*/ 116 w 131"/>
              <a:gd name="T57" fmla="*/ 105 h 130"/>
              <a:gd name="T58" fmla="*/ 116 w 131"/>
              <a:gd name="T59" fmla="*/ 55 h 130"/>
              <a:gd name="T60" fmla="*/ 129 w 131"/>
              <a:gd name="T61" fmla="*/ 42 h 130"/>
              <a:gd name="T62" fmla="*/ 129 w 131"/>
              <a:gd name="T63" fmla="*/ 109 h 130"/>
              <a:gd name="T64" fmla="*/ 125 w 131"/>
              <a:gd name="T65" fmla="*/ 119 h 130"/>
              <a:gd name="T66" fmla="*/ 117 w 131"/>
              <a:gd name="T67" fmla="*/ 127 h 130"/>
              <a:gd name="T68" fmla="*/ 106 w 131"/>
              <a:gd name="T69" fmla="*/ 130 h 130"/>
              <a:gd name="T70" fmla="*/ 21 w 131"/>
              <a:gd name="T71" fmla="*/ 130 h 130"/>
              <a:gd name="T72" fmla="*/ 11 w 131"/>
              <a:gd name="T73" fmla="*/ 127 h 130"/>
              <a:gd name="T74" fmla="*/ 3 w 131"/>
              <a:gd name="T75" fmla="*/ 119 h 130"/>
              <a:gd name="T76" fmla="*/ 0 w 131"/>
              <a:gd name="T77" fmla="*/ 109 h 130"/>
              <a:gd name="T78" fmla="*/ 0 w 131"/>
              <a:gd name="T79" fmla="*/ 25 h 130"/>
              <a:gd name="T80" fmla="*/ 3 w 131"/>
              <a:gd name="T81" fmla="*/ 15 h 130"/>
              <a:gd name="T82" fmla="*/ 11 w 131"/>
              <a:gd name="T83" fmla="*/ 7 h 130"/>
              <a:gd name="T84" fmla="*/ 21 w 131"/>
              <a:gd name="T85" fmla="*/ 3 h 130"/>
              <a:gd name="T86" fmla="*/ 114 w 131"/>
              <a:gd name="T87" fmla="*/ 0 h 130"/>
              <a:gd name="T88" fmla="*/ 117 w 131"/>
              <a:gd name="T89" fmla="*/ 2 h 130"/>
              <a:gd name="T90" fmla="*/ 130 w 131"/>
              <a:gd name="T91" fmla="*/ 15 h 130"/>
              <a:gd name="T92" fmla="*/ 131 w 131"/>
              <a:gd name="T93" fmla="*/ 16 h 130"/>
              <a:gd name="T94" fmla="*/ 131 w 131"/>
              <a:gd name="T95" fmla="*/ 20 h 130"/>
              <a:gd name="T96" fmla="*/ 129 w 131"/>
              <a:gd name="T97" fmla="*/ 22 h 130"/>
              <a:gd name="T98" fmla="*/ 124 w 131"/>
              <a:gd name="T99" fmla="*/ 28 h 130"/>
              <a:gd name="T100" fmla="*/ 103 w 131"/>
              <a:gd name="T101" fmla="*/ 8 h 130"/>
              <a:gd name="T102" fmla="*/ 109 w 131"/>
              <a:gd name="T103" fmla="*/ 2 h 130"/>
              <a:gd name="T104" fmla="*/ 112 w 131"/>
              <a:gd name="T105" fmla="*/ 0 h 130"/>
              <a:gd name="T106" fmla="*/ 114 w 131"/>
              <a:gd name="T10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130">
                <a:moveTo>
                  <a:pt x="53" y="58"/>
                </a:moveTo>
                <a:lnTo>
                  <a:pt x="72" y="77"/>
                </a:lnTo>
                <a:lnTo>
                  <a:pt x="45" y="85"/>
                </a:lnTo>
                <a:lnTo>
                  <a:pt x="53" y="58"/>
                </a:lnTo>
                <a:close/>
                <a:moveTo>
                  <a:pt x="100" y="11"/>
                </a:moveTo>
                <a:lnTo>
                  <a:pt x="120" y="30"/>
                </a:lnTo>
                <a:lnTo>
                  <a:pt x="76" y="75"/>
                </a:lnTo>
                <a:lnTo>
                  <a:pt x="55" y="55"/>
                </a:lnTo>
                <a:lnTo>
                  <a:pt x="100" y="11"/>
                </a:lnTo>
                <a:close/>
                <a:moveTo>
                  <a:pt x="21" y="3"/>
                </a:moveTo>
                <a:lnTo>
                  <a:pt x="89" y="3"/>
                </a:lnTo>
                <a:lnTo>
                  <a:pt x="76" y="16"/>
                </a:lnTo>
                <a:lnTo>
                  <a:pt x="27" y="16"/>
                </a:lnTo>
                <a:lnTo>
                  <a:pt x="21" y="17"/>
                </a:lnTo>
                <a:lnTo>
                  <a:pt x="17" y="20"/>
                </a:lnTo>
                <a:lnTo>
                  <a:pt x="15" y="24"/>
                </a:lnTo>
                <a:lnTo>
                  <a:pt x="14" y="29"/>
                </a:lnTo>
                <a:lnTo>
                  <a:pt x="14" y="105"/>
                </a:lnTo>
                <a:lnTo>
                  <a:pt x="15" y="109"/>
                </a:lnTo>
                <a:lnTo>
                  <a:pt x="16" y="113"/>
                </a:lnTo>
                <a:lnTo>
                  <a:pt x="19" y="115"/>
                </a:lnTo>
                <a:lnTo>
                  <a:pt x="23" y="117"/>
                </a:lnTo>
                <a:lnTo>
                  <a:pt x="27" y="117"/>
                </a:lnTo>
                <a:lnTo>
                  <a:pt x="103" y="117"/>
                </a:lnTo>
                <a:lnTo>
                  <a:pt x="106" y="117"/>
                </a:lnTo>
                <a:lnTo>
                  <a:pt x="110" y="115"/>
                </a:lnTo>
                <a:lnTo>
                  <a:pt x="113" y="113"/>
                </a:lnTo>
                <a:lnTo>
                  <a:pt x="114" y="109"/>
                </a:lnTo>
                <a:lnTo>
                  <a:pt x="116" y="105"/>
                </a:lnTo>
                <a:lnTo>
                  <a:pt x="116" y="55"/>
                </a:lnTo>
                <a:lnTo>
                  <a:pt x="129" y="42"/>
                </a:lnTo>
                <a:lnTo>
                  <a:pt x="129" y="109"/>
                </a:lnTo>
                <a:lnTo>
                  <a:pt x="125" y="119"/>
                </a:lnTo>
                <a:lnTo>
                  <a:pt x="117" y="127"/>
                </a:lnTo>
                <a:lnTo>
                  <a:pt x="106" y="130"/>
                </a:lnTo>
                <a:lnTo>
                  <a:pt x="21" y="130"/>
                </a:lnTo>
                <a:lnTo>
                  <a:pt x="11" y="127"/>
                </a:lnTo>
                <a:lnTo>
                  <a:pt x="3" y="119"/>
                </a:lnTo>
                <a:lnTo>
                  <a:pt x="0" y="109"/>
                </a:lnTo>
                <a:lnTo>
                  <a:pt x="0" y="25"/>
                </a:lnTo>
                <a:lnTo>
                  <a:pt x="3" y="15"/>
                </a:lnTo>
                <a:lnTo>
                  <a:pt x="11" y="7"/>
                </a:lnTo>
                <a:lnTo>
                  <a:pt x="21" y="3"/>
                </a:lnTo>
                <a:close/>
                <a:moveTo>
                  <a:pt x="114" y="0"/>
                </a:moveTo>
                <a:lnTo>
                  <a:pt x="117" y="2"/>
                </a:lnTo>
                <a:lnTo>
                  <a:pt x="130" y="15"/>
                </a:lnTo>
                <a:lnTo>
                  <a:pt x="131" y="16"/>
                </a:lnTo>
                <a:lnTo>
                  <a:pt x="131" y="20"/>
                </a:lnTo>
                <a:lnTo>
                  <a:pt x="129" y="22"/>
                </a:lnTo>
                <a:lnTo>
                  <a:pt x="124" y="28"/>
                </a:lnTo>
                <a:lnTo>
                  <a:pt x="103" y="8"/>
                </a:lnTo>
                <a:lnTo>
                  <a:pt x="109" y="2"/>
                </a:lnTo>
                <a:lnTo>
                  <a:pt x="112" y="0"/>
                </a:lnTo>
                <a:lnTo>
                  <a:pt x="114"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70" name="Freeform 218">
            <a:extLst>
              <a:ext uri="{FF2B5EF4-FFF2-40B4-BE49-F238E27FC236}">
                <a16:creationId xmlns:a16="http://schemas.microsoft.com/office/drawing/2014/main" id="{8FB1C4FB-3FB7-4799-9A2C-A3A6360E05C0}"/>
              </a:ext>
            </a:extLst>
          </p:cNvPr>
          <p:cNvSpPr>
            <a:spLocks noChangeAspect="1" noEditPoints="1"/>
          </p:cNvSpPr>
          <p:nvPr/>
        </p:nvSpPr>
        <p:spPr bwMode="auto">
          <a:xfrm>
            <a:off x="4526030" y="2725713"/>
            <a:ext cx="684879" cy="720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71" name="Freeform 19">
            <a:extLst>
              <a:ext uri="{FF2B5EF4-FFF2-40B4-BE49-F238E27FC236}">
                <a16:creationId xmlns:a16="http://schemas.microsoft.com/office/drawing/2014/main" id="{443928A9-62AC-4DF7-94CB-69362F4EA001}"/>
              </a:ext>
            </a:extLst>
          </p:cNvPr>
          <p:cNvSpPr>
            <a:spLocks noChangeAspect="1" noEditPoints="1"/>
          </p:cNvSpPr>
          <p:nvPr/>
        </p:nvSpPr>
        <p:spPr bwMode="auto">
          <a:xfrm>
            <a:off x="6981849" y="2725713"/>
            <a:ext cx="743227" cy="720000"/>
          </a:xfrm>
          <a:custGeom>
            <a:avLst/>
            <a:gdLst>
              <a:gd name="T0" fmla="*/ 38 w 128"/>
              <a:gd name="T1" fmla="*/ 16 h 124"/>
              <a:gd name="T2" fmla="*/ 31 w 128"/>
              <a:gd name="T3" fmla="*/ 20 h 124"/>
              <a:gd name="T4" fmla="*/ 27 w 128"/>
              <a:gd name="T5" fmla="*/ 25 h 124"/>
              <a:gd name="T6" fmla="*/ 31 w 128"/>
              <a:gd name="T7" fmla="*/ 30 h 124"/>
              <a:gd name="T8" fmla="*/ 38 w 128"/>
              <a:gd name="T9" fmla="*/ 33 h 124"/>
              <a:gd name="T10" fmla="*/ 47 w 128"/>
              <a:gd name="T11" fmla="*/ 33 h 124"/>
              <a:gd name="T12" fmla="*/ 55 w 128"/>
              <a:gd name="T13" fmla="*/ 30 h 124"/>
              <a:gd name="T14" fmla="*/ 57 w 128"/>
              <a:gd name="T15" fmla="*/ 25 h 124"/>
              <a:gd name="T16" fmla="*/ 55 w 128"/>
              <a:gd name="T17" fmla="*/ 20 h 124"/>
              <a:gd name="T18" fmla="*/ 47 w 128"/>
              <a:gd name="T19" fmla="*/ 16 h 124"/>
              <a:gd name="T20" fmla="*/ 43 w 128"/>
              <a:gd name="T21" fmla="*/ 0 h 124"/>
              <a:gd name="T22" fmla="*/ 70 w 128"/>
              <a:gd name="T23" fmla="*/ 7 h 124"/>
              <a:gd name="T24" fmla="*/ 84 w 128"/>
              <a:gd name="T25" fmla="*/ 24 h 124"/>
              <a:gd name="T26" fmla="*/ 84 w 128"/>
              <a:gd name="T27" fmla="*/ 24 h 124"/>
              <a:gd name="T28" fmla="*/ 84 w 128"/>
              <a:gd name="T29" fmla="*/ 25 h 124"/>
              <a:gd name="T30" fmla="*/ 128 w 128"/>
              <a:gd name="T31" fmla="*/ 42 h 124"/>
              <a:gd name="T32" fmla="*/ 42 w 128"/>
              <a:gd name="T33" fmla="*/ 124 h 124"/>
              <a:gd name="T34" fmla="*/ 26 w 128"/>
              <a:gd name="T35" fmla="*/ 122 h 124"/>
              <a:gd name="T36" fmla="*/ 6 w 128"/>
              <a:gd name="T37" fmla="*/ 109 h 124"/>
              <a:gd name="T38" fmla="*/ 1 w 128"/>
              <a:gd name="T39" fmla="*/ 94 h 124"/>
              <a:gd name="T40" fmla="*/ 0 w 128"/>
              <a:gd name="T41" fmla="*/ 88 h 124"/>
              <a:gd name="T42" fmla="*/ 8 w 128"/>
              <a:gd name="T43" fmla="*/ 49 h 124"/>
              <a:gd name="T44" fmla="*/ 9 w 128"/>
              <a:gd name="T45" fmla="*/ 90 h 124"/>
              <a:gd name="T46" fmla="*/ 14 w 128"/>
              <a:gd name="T47" fmla="*/ 105 h 124"/>
              <a:gd name="T48" fmla="*/ 23 w 128"/>
              <a:gd name="T49" fmla="*/ 90 h 124"/>
              <a:gd name="T50" fmla="*/ 29 w 128"/>
              <a:gd name="T51" fmla="*/ 114 h 124"/>
              <a:gd name="T52" fmla="*/ 39 w 128"/>
              <a:gd name="T53" fmla="*/ 117 h 124"/>
              <a:gd name="T54" fmla="*/ 44 w 128"/>
              <a:gd name="T55" fmla="*/ 90 h 124"/>
              <a:gd name="T56" fmla="*/ 57 w 128"/>
              <a:gd name="T57" fmla="*/ 117 h 124"/>
              <a:gd name="T58" fmla="*/ 59 w 128"/>
              <a:gd name="T59" fmla="*/ 75 h 124"/>
              <a:gd name="T60" fmla="*/ 63 w 128"/>
              <a:gd name="T61" fmla="*/ 72 h 124"/>
              <a:gd name="T62" fmla="*/ 67 w 128"/>
              <a:gd name="T63" fmla="*/ 75 h 124"/>
              <a:gd name="T64" fmla="*/ 68 w 128"/>
              <a:gd name="T65" fmla="*/ 117 h 124"/>
              <a:gd name="T66" fmla="*/ 81 w 128"/>
              <a:gd name="T67" fmla="*/ 90 h 124"/>
              <a:gd name="T68" fmla="*/ 86 w 128"/>
              <a:gd name="T69" fmla="*/ 117 h 124"/>
              <a:gd name="T70" fmla="*/ 99 w 128"/>
              <a:gd name="T71" fmla="*/ 90 h 124"/>
              <a:gd name="T72" fmla="*/ 104 w 128"/>
              <a:gd name="T73" fmla="*/ 117 h 124"/>
              <a:gd name="T74" fmla="*/ 120 w 128"/>
              <a:gd name="T75" fmla="*/ 50 h 124"/>
              <a:gd name="T76" fmla="*/ 42 w 128"/>
              <a:gd name="T77" fmla="*/ 50 h 124"/>
              <a:gd name="T78" fmla="*/ 13 w 128"/>
              <a:gd name="T79" fmla="*/ 42 h 124"/>
              <a:gd name="T80" fmla="*/ 1 w 128"/>
              <a:gd name="T81" fmla="*/ 25 h 124"/>
              <a:gd name="T82" fmla="*/ 13 w 128"/>
              <a:gd name="T83" fmla="*/ 7 h 124"/>
              <a:gd name="T84" fmla="*/ 43 w 128"/>
              <a:gd name="T8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4">
                <a:moveTo>
                  <a:pt x="43" y="16"/>
                </a:moveTo>
                <a:lnTo>
                  <a:pt x="38" y="16"/>
                </a:lnTo>
                <a:lnTo>
                  <a:pt x="34" y="17"/>
                </a:lnTo>
                <a:lnTo>
                  <a:pt x="31" y="20"/>
                </a:lnTo>
                <a:lnTo>
                  <a:pt x="29" y="22"/>
                </a:lnTo>
                <a:lnTo>
                  <a:pt x="27" y="25"/>
                </a:lnTo>
                <a:lnTo>
                  <a:pt x="29" y="28"/>
                </a:lnTo>
                <a:lnTo>
                  <a:pt x="31" y="30"/>
                </a:lnTo>
                <a:lnTo>
                  <a:pt x="34" y="32"/>
                </a:lnTo>
                <a:lnTo>
                  <a:pt x="38" y="33"/>
                </a:lnTo>
                <a:lnTo>
                  <a:pt x="43" y="33"/>
                </a:lnTo>
                <a:lnTo>
                  <a:pt x="47" y="33"/>
                </a:lnTo>
                <a:lnTo>
                  <a:pt x="51" y="32"/>
                </a:lnTo>
                <a:lnTo>
                  <a:pt x="55" y="30"/>
                </a:lnTo>
                <a:lnTo>
                  <a:pt x="56" y="28"/>
                </a:lnTo>
                <a:lnTo>
                  <a:pt x="57" y="25"/>
                </a:lnTo>
                <a:lnTo>
                  <a:pt x="56" y="22"/>
                </a:lnTo>
                <a:lnTo>
                  <a:pt x="55" y="20"/>
                </a:lnTo>
                <a:lnTo>
                  <a:pt x="51" y="17"/>
                </a:lnTo>
                <a:lnTo>
                  <a:pt x="47" y="16"/>
                </a:lnTo>
                <a:lnTo>
                  <a:pt x="43" y="16"/>
                </a:lnTo>
                <a:close/>
                <a:moveTo>
                  <a:pt x="43" y="0"/>
                </a:moveTo>
                <a:lnTo>
                  <a:pt x="59" y="1"/>
                </a:lnTo>
                <a:lnTo>
                  <a:pt x="70" y="7"/>
                </a:lnTo>
                <a:lnTo>
                  <a:pt x="80" y="15"/>
                </a:lnTo>
                <a:lnTo>
                  <a:pt x="84" y="24"/>
                </a:lnTo>
                <a:lnTo>
                  <a:pt x="84" y="24"/>
                </a:lnTo>
                <a:lnTo>
                  <a:pt x="84" y="24"/>
                </a:lnTo>
                <a:lnTo>
                  <a:pt x="84" y="25"/>
                </a:lnTo>
                <a:lnTo>
                  <a:pt x="84" y="25"/>
                </a:lnTo>
                <a:lnTo>
                  <a:pt x="84" y="42"/>
                </a:lnTo>
                <a:lnTo>
                  <a:pt x="128" y="42"/>
                </a:lnTo>
                <a:lnTo>
                  <a:pt x="128" y="124"/>
                </a:lnTo>
                <a:lnTo>
                  <a:pt x="42" y="124"/>
                </a:lnTo>
                <a:lnTo>
                  <a:pt x="42" y="124"/>
                </a:lnTo>
                <a:lnTo>
                  <a:pt x="26" y="122"/>
                </a:lnTo>
                <a:lnTo>
                  <a:pt x="14" y="117"/>
                </a:lnTo>
                <a:lnTo>
                  <a:pt x="6" y="109"/>
                </a:lnTo>
                <a:lnTo>
                  <a:pt x="2" y="101"/>
                </a:lnTo>
                <a:lnTo>
                  <a:pt x="1" y="94"/>
                </a:lnTo>
                <a:lnTo>
                  <a:pt x="0" y="89"/>
                </a:lnTo>
                <a:lnTo>
                  <a:pt x="0" y="88"/>
                </a:lnTo>
                <a:lnTo>
                  <a:pt x="0" y="42"/>
                </a:lnTo>
                <a:lnTo>
                  <a:pt x="8" y="49"/>
                </a:lnTo>
                <a:lnTo>
                  <a:pt x="8" y="88"/>
                </a:lnTo>
                <a:lnTo>
                  <a:pt x="9" y="90"/>
                </a:lnTo>
                <a:lnTo>
                  <a:pt x="10" y="97"/>
                </a:lnTo>
                <a:lnTo>
                  <a:pt x="14" y="105"/>
                </a:lnTo>
                <a:lnTo>
                  <a:pt x="23" y="113"/>
                </a:lnTo>
                <a:lnTo>
                  <a:pt x="23" y="90"/>
                </a:lnTo>
                <a:lnTo>
                  <a:pt x="29" y="90"/>
                </a:lnTo>
                <a:lnTo>
                  <a:pt x="29" y="114"/>
                </a:lnTo>
                <a:lnTo>
                  <a:pt x="34" y="115"/>
                </a:lnTo>
                <a:lnTo>
                  <a:pt x="39" y="117"/>
                </a:lnTo>
                <a:lnTo>
                  <a:pt x="39" y="90"/>
                </a:lnTo>
                <a:lnTo>
                  <a:pt x="44" y="90"/>
                </a:lnTo>
                <a:lnTo>
                  <a:pt x="44" y="117"/>
                </a:lnTo>
                <a:lnTo>
                  <a:pt x="57" y="117"/>
                </a:lnTo>
                <a:lnTo>
                  <a:pt x="57" y="77"/>
                </a:lnTo>
                <a:lnTo>
                  <a:pt x="59" y="75"/>
                </a:lnTo>
                <a:lnTo>
                  <a:pt x="60" y="73"/>
                </a:lnTo>
                <a:lnTo>
                  <a:pt x="63" y="72"/>
                </a:lnTo>
                <a:lnTo>
                  <a:pt x="65" y="73"/>
                </a:lnTo>
                <a:lnTo>
                  <a:pt x="67" y="75"/>
                </a:lnTo>
                <a:lnTo>
                  <a:pt x="68" y="77"/>
                </a:lnTo>
                <a:lnTo>
                  <a:pt x="68" y="117"/>
                </a:lnTo>
                <a:lnTo>
                  <a:pt x="81" y="117"/>
                </a:lnTo>
                <a:lnTo>
                  <a:pt x="81" y="90"/>
                </a:lnTo>
                <a:lnTo>
                  <a:pt x="86" y="90"/>
                </a:lnTo>
                <a:lnTo>
                  <a:pt x="86" y="117"/>
                </a:lnTo>
                <a:lnTo>
                  <a:pt x="99" y="117"/>
                </a:lnTo>
                <a:lnTo>
                  <a:pt x="99" y="90"/>
                </a:lnTo>
                <a:lnTo>
                  <a:pt x="104" y="90"/>
                </a:lnTo>
                <a:lnTo>
                  <a:pt x="104" y="117"/>
                </a:lnTo>
                <a:lnTo>
                  <a:pt x="120" y="117"/>
                </a:lnTo>
                <a:lnTo>
                  <a:pt x="120" y="50"/>
                </a:lnTo>
                <a:lnTo>
                  <a:pt x="42" y="50"/>
                </a:lnTo>
                <a:lnTo>
                  <a:pt x="42" y="50"/>
                </a:lnTo>
                <a:lnTo>
                  <a:pt x="26" y="47"/>
                </a:lnTo>
                <a:lnTo>
                  <a:pt x="13" y="42"/>
                </a:lnTo>
                <a:lnTo>
                  <a:pt x="4" y="34"/>
                </a:lnTo>
                <a:lnTo>
                  <a:pt x="1" y="25"/>
                </a:lnTo>
                <a:lnTo>
                  <a:pt x="4" y="15"/>
                </a:lnTo>
                <a:lnTo>
                  <a:pt x="13" y="7"/>
                </a:lnTo>
                <a:lnTo>
                  <a:pt x="26" y="1"/>
                </a:lnTo>
                <a:lnTo>
                  <a:pt x="43"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72" name="矩形 371">
            <a:extLst>
              <a:ext uri="{FF2B5EF4-FFF2-40B4-BE49-F238E27FC236}">
                <a16:creationId xmlns:a16="http://schemas.microsoft.com/office/drawing/2014/main" id="{B2080A3F-1068-43BB-99A6-B17A797245FE}"/>
              </a:ext>
            </a:extLst>
          </p:cNvPr>
          <p:cNvSpPr/>
          <p:nvPr/>
        </p:nvSpPr>
        <p:spPr>
          <a:xfrm>
            <a:off x="1130188" y="3609172"/>
            <a:ext cx="2492189" cy="465320"/>
          </a:xfrm>
          <a:prstGeom prst="rect">
            <a:avLst/>
          </a:prstGeom>
        </p:spPr>
        <p:txBody>
          <a:bodyPr wrap="square">
            <a:spAutoFit/>
          </a:bodyPr>
          <a:lstStyle/>
          <a:p>
            <a:pPr algn="ctr">
              <a:lnSpc>
                <a:spcPct val="150000"/>
              </a:lnSpc>
            </a:pPr>
            <a:r>
              <a:rPr lang="en-US" altLang="zh-CN" sz="1867" b="1" dirty="0">
                <a:solidFill>
                  <a:schemeClr val="bg1"/>
                </a:solidFill>
              </a:rPr>
              <a:t>EFFICIENT</a:t>
            </a:r>
          </a:p>
        </p:txBody>
      </p:sp>
      <p:sp>
        <p:nvSpPr>
          <p:cNvPr id="373" name="矩形 372">
            <a:extLst>
              <a:ext uri="{FF2B5EF4-FFF2-40B4-BE49-F238E27FC236}">
                <a16:creationId xmlns:a16="http://schemas.microsoft.com/office/drawing/2014/main" id="{36261B96-47F2-495E-97FF-D1E732FF9296}"/>
              </a:ext>
            </a:extLst>
          </p:cNvPr>
          <p:cNvSpPr/>
          <p:nvPr/>
        </p:nvSpPr>
        <p:spPr>
          <a:xfrm>
            <a:off x="3622375" y="3609172"/>
            <a:ext cx="2492189" cy="465320"/>
          </a:xfrm>
          <a:prstGeom prst="rect">
            <a:avLst/>
          </a:prstGeom>
        </p:spPr>
        <p:txBody>
          <a:bodyPr wrap="square">
            <a:spAutoFit/>
          </a:bodyPr>
          <a:lstStyle/>
          <a:p>
            <a:pPr algn="ctr">
              <a:lnSpc>
                <a:spcPct val="150000"/>
              </a:lnSpc>
            </a:pPr>
            <a:r>
              <a:rPr lang="en-US" altLang="zh-CN" sz="1867" b="1" dirty="0">
                <a:solidFill>
                  <a:schemeClr val="bg1"/>
                </a:solidFill>
              </a:rPr>
              <a:t>AUTOMATED </a:t>
            </a:r>
          </a:p>
        </p:txBody>
      </p:sp>
      <p:sp>
        <p:nvSpPr>
          <p:cNvPr id="375" name="矩形 374">
            <a:extLst>
              <a:ext uri="{FF2B5EF4-FFF2-40B4-BE49-F238E27FC236}">
                <a16:creationId xmlns:a16="http://schemas.microsoft.com/office/drawing/2014/main" id="{2B24B154-60EB-4828-9946-5FE1CA59FF0E}"/>
              </a:ext>
            </a:extLst>
          </p:cNvPr>
          <p:cNvSpPr/>
          <p:nvPr/>
        </p:nvSpPr>
        <p:spPr>
          <a:xfrm>
            <a:off x="8601345" y="3587907"/>
            <a:ext cx="2492189" cy="465320"/>
          </a:xfrm>
          <a:prstGeom prst="rect">
            <a:avLst/>
          </a:prstGeom>
        </p:spPr>
        <p:txBody>
          <a:bodyPr wrap="square">
            <a:spAutoFit/>
          </a:bodyPr>
          <a:lstStyle/>
          <a:p>
            <a:pPr algn="ctr">
              <a:lnSpc>
                <a:spcPct val="150000"/>
              </a:lnSpc>
            </a:pPr>
            <a:r>
              <a:rPr lang="en-US" altLang="zh-CN" sz="1867" b="1" dirty="0">
                <a:solidFill>
                  <a:schemeClr val="bg1"/>
                </a:solidFill>
              </a:rPr>
              <a:t>CONVENIENT</a:t>
            </a:r>
          </a:p>
        </p:txBody>
      </p:sp>
      <p:sp>
        <p:nvSpPr>
          <p:cNvPr id="65" name="矩形 64">
            <a:extLst>
              <a:ext uri="{FF2B5EF4-FFF2-40B4-BE49-F238E27FC236}">
                <a16:creationId xmlns:a16="http://schemas.microsoft.com/office/drawing/2014/main" id="{76D4AF1C-6BC8-43B9-9B9F-682CBC301FAE}"/>
              </a:ext>
            </a:extLst>
          </p:cNvPr>
          <p:cNvSpPr/>
          <p:nvPr/>
        </p:nvSpPr>
        <p:spPr>
          <a:xfrm>
            <a:off x="6038898" y="3641070"/>
            <a:ext cx="2492189" cy="465320"/>
          </a:xfrm>
          <a:prstGeom prst="rect">
            <a:avLst/>
          </a:prstGeom>
        </p:spPr>
        <p:txBody>
          <a:bodyPr wrap="square">
            <a:spAutoFit/>
          </a:bodyPr>
          <a:lstStyle/>
          <a:p>
            <a:pPr algn="ctr">
              <a:lnSpc>
                <a:spcPct val="150000"/>
              </a:lnSpc>
            </a:pPr>
            <a:r>
              <a:rPr lang="en-US" altLang="zh-CN" sz="1867" b="1" dirty="0">
                <a:solidFill>
                  <a:schemeClr val="bg1"/>
                </a:solidFill>
              </a:rPr>
              <a:t>ACCURATE</a:t>
            </a:r>
          </a:p>
        </p:txBody>
      </p:sp>
      <p:sp>
        <p:nvSpPr>
          <p:cNvPr id="64" name="Freeform 6">
            <a:extLst>
              <a:ext uri="{FF2B5EF4-FFF2-40B4-BE49-F238E27FC236}">
                <a16:creationId xmlns:a16="http://schemas.microsoft.com/office/drawing/2014/main" id="{E222696B-514F-4733-9AC6-100E40087272}"/>
              </a:ext>
            </a:extLst>
          </p:cNvPr>
          <p:cNvSpPr>
            <a:spLocks/>
          </p:cNvSpPr>
          <p:nvPr/>
        </p:nvSpPr>
        <p:spPr bwMode="auto">
          <a:xfrm>
            <a:off x="-44807" y="4226748"/>
            <a:ext cx="12236807" cy="3258575"/>
          </a:xfrm>
          <a:custGeom>
            <a:avLst/>
            <a:gdLst/>
            <a:ahLst/>
            <a:cxnLst>
              <a:cxn ang="0">
                <a:pos x="8" y="1016"/>
              </a:cxn>
              <a:cxn ang="0">
                <a:pos x="202" y="972"/>
              </a:cxn>
              <a:cxn ang="0">
                <a:pos x="310" y="876"/>
              </a:cxn>
              <a:cxn ang="0">
                <a:pos x="454" y="1052"/>
              </a:cxn>
              <a:cxn ang="0">
                <a:pos x="558" y="1106"/>
              </a:cxn>
              <a:cxn ang="0">
                <a:pos x="630" y="1242"/>
              </a:cxn>
              <a:cxn ang="0">
                <a:pos x="606" y="604"/>
              </a:cxn>
              <a:cxn ang="0">
                <a:pos x="650" y="410"/>
              </a:cxn>
              <a:cxn ang="0">
                <a:pos x="682" y="374"/>
              </a:cxn>
              <a:cxn ang="0">
                <a:pos x="742" y="590"/>
              </a:cxn>
              <a:cxn ang="0">
                <a:pos x="716" y="1002"/>
              </a:cxn>
              <a:cxn ang="0">
                <a:pos x="742" y="960"/>
              </a:cxn>
              <a:cxn ang="0">
                <a:pos x="820" y="964"/>
              </a:cxn>
              <a:cxn ang="0">
                <a:pos x="960" y="1084"/>
              </a:cxn>
              <a:cxn ang="0">
                <a:pos x="1076" y="1048"/>
              </a:cxn>
              <a:cxn ang="0">
                <a:pos x="1148" y="772"/>
              </a:cxn>
              <a:cxn ang="0">
                <a:pos x="1218" y="870"/>
              </a:cxn>
              <a:cxn ang="0">
                <a:pos x="1334" y="932"/>
              </a:cxn>
              <a:cxn ang="0">
                <a:pos x="1490" y="970"/>
              </a:cxn>
              <a:cxn ang="0">
                <a:pos x="1534" y="1074"/>
              </a:cxn>
              <a:cxn ang="0">
                <a:pos x="1628" y="856"/>
              </a:cxn>
              <a:cxn ang="0">
                <a:pos x="1738" y="624"/>
              </a:cxn>
              <a:cxn ang="0">
                <a:pos x="1844" y="586"/>
              </a:cxn>
              <a:cxn ang="0">
                <a:pos x="1862" y="1038"/>
              </a:cxn>
              <a:cxn ang="0">
                <a:pos x="2130" y="782"/>
              </a:cxn>
              <a:cxn ang="0">
                <a:pos x="2246" y="960"/>
              </a:cxn>
              <a:cxn ang="0">
                <a:pos x="2258" y="1042"/>
              </a:cxn>
              <a:cxn ang="0">
                <a:pos x="2356" y="750"/>
              </a:cxn>
              <a:cxn ang="0">
                <a:pos x="2478" y="984"/>
              </a:cxn>
              <a:cxn ang="0">
                <a:pos x="2556" y="1194"/>
              </a:cxn>
              <a:cxn ang="0">
                <a:pos x="2594" y="1022"/>
              </a:cxn>
              <a:cxn ang="0">
                <a:pos x="2638" y="676"/>
              </a:cxn>
              <a:cxn ang="0">
                <a:pos x="2832" y="686"/>
              </a:cxn>
              <a:cxn ang="0">
                <a:pos x="2978" y="1002"/>
              </a:cxn>
              <a:cxn ang="0">
                <a:pos x="3050" y="442"/>
              </a:cxn>
              <a:cxn ang="0">
                <a:pos x="3156" y="618"/>
              </a:cxn>
              <a:cxn ang="0">
                <a:pos x="3298" y="1008"/>
              </a:cxn>
              <a:cxn ang="0">
                <a:pos x="3400" y="1096"/>
              </a:cxn>
              <a:cxn ang="0">
                <a:pos x="3484" y="1214"/>
              </a:cxn>
              <a:cxn ang="0">
                <a:pos x="3586" y="838"/>
              </a:cxn>
              <a:cxn ang="0">
                <a:pos x="3790" y="952"/>
              </a:cxn>
              <a:cxn ang="0">
                <a:pos x="3816" y="842"/>
              </a:cxn>
              <a:cxn ang="0">
                <a:pos x="4060" y="892"/>
              </a:cxn>
              <a:cxn ang="0">
                <a:pos x="4178" y="974"/>
              </a:cxn>
              <a:cxn ang="0">
                <a:pos x="4370" y="744"/>
              </a:cxn>
              <a:cxn ang="0">
                <a:pos x="4402" y="1102"/>
              </a:cxn>
              <a:cxn ang="0">
                <a:pos x="4504" y="1120"/>
              </a:cxn>
              <a:cxn ang="0">
                <a:pos x="4542" y="964"/>
              </a:cxn>
              <a:cxn ang="0">
                <a:pos x="4574" y="600"/>
              </a:cxn>
              <a:cxn ang="0">
                <a:pos x="4766" y="948"/>
              </a:cxn>
              <a:cxn ang="0">
                <a:pos x="4978" y="1010"/>
              </a:cxn>
              <a:cxn ang="0">
                <a:pos x="5046" y="1016"/>
              </a:cxn>
              <a:cxn ang="0">
                <a:pos x="5122" y="1172"/>
              </a:cxn>
              <a:cxn ang="0">
                <a:pos x="5106" y="1158"/>
              </a:cxn>
              <a:cxn ang="0">
                <a:pos x="5146" y="804"/>
              </a:cxn>
              <a:cxn ang="0">
                <a:pos x="5244" y="1056"/>
              </a:cxn>
              <a:cxn ang="0">
                <a:pos x="5350" y="1102"/>
              </a:cxn>
              <a:cxn ang="0">
                <a:pos x="5482" y="1148"/>
              </a:cxn>
              <a:cxn ang="0">
                <a:pos x="5550" y="1006"/>
              </a:cxn>
              <a:cxn ang="0">
                <a:pos x="5700" y="930"/>
              </a:cxn>
              <a:cxn ang="0">
                <a:pos x="30" y="1520"/>
              </a:cxn>
            </a:cxnLst>
            <a:rect l="0" t="0" r="r" b="b"/>
            <a:pathLst>
              <a:path w="5708" h="1520">
                <a:moveTo>
                  <a:pt x="30" y="1520"/>
                </a:moveTo>
                <a:lnTo>
                  <a:pt x="30" y="1520"/>
                </a:lnTo>
                <a:lnTo>
                  <a:pt x="16" y="1518"/>
                </a:lnTo>
                <a:lnTo>
                  <a:pt x="10" y="1516"/>
                </a:lnTo>
                <a:lnTo>
                  <a:pt x="6" y="1514"/>
                </a:lnTo>
                <a:lnTo>
                  <a:pt x="4" y="1508"/>
                </a:lnTo>
                <a:lnTo>
                  <a:pt x="2" y="1502"/>
                </a:lnTo>
                <a:lnTo>
                  <a:pt x="0" y="1488"/>
                </a:lnTo>
                <a:lnTo>
                  <a:pt x="0" y="1488"/>
                </a:lnTo>
                <a:lnTo>
                  <a:pt x="2" y="1298"/>
                </a:lnTo>
                <a:lnTo>
                  <a:pt x="2" y="1110"/>
                </a:lnTo>
                <a:lnTo>
                  <a:pt x="2" y="1110"/>
                </a:lnTo>
                <a:lnTo>
                  <a:pt x="4" y="1092"/>
                </a:lnTo>
                <a:lnTo>
                  <a:pt x="4" y="1072"/>
                </a:lnTo>
                <a:lnTo>
                  <a:pt x="4" y="1034"/>
                </a:lnTo>
                <a:lnTo>
                  <a:pt x="4" y="1034"/>
                </a:lnTo>
                <a:lnTo>
                  <a:pt x="4" y="1020"/>
                </a:lnTo>
                <a:lnTo>
                  <a:pt x="8" y="1016"/>
                </a:lnTo>
                <a:lnTo>
                  <a:pt x="10" y="1014"/>
                </a:lnTo>
                <a:lnTo>
                  <a:pt x="14" y="1012"/>
                </a:lnTo>
                <a:lnTo>
                  <a:pt x="14" y="1012"/>
                </a:lnTo>
                <a:lnTo>
                  <a:pt x="38" y="1008"/>
                </a:lnTo>
                <a:lnTo>
                  <a:pt x="64" y="1004"/>
                </a:lnTo>
                <a:lnTo>
                  <a:pt x="94" y="1004"/>
                </a:lnTo>
                <a:lnTo>
                  <a:pt x="122" y="1006"/>
                </a:lnTo>
                <a:lnTo>
                  <a:pt x="150" y="1008"/>
                </a:lnTo>
                <a:lnTo>
                  <a:pt x="174" y="1012"/>
                </a:lnTo>
                <a:lnTo>
                  <a:pt x="192" y="1018"/>
                </a:lnTo>
                <a:lnTo>
                  <a:pt x="200" y="1020"/>
                </a:lnTo>
                <a:lnTo>
                  <a:pt x="204" y="1024"/>
                </a:lnTo>
                <a:lnTo>
                  <a:pt x="204" y="1024"/>
                </a:lnTo>
                <a:lnTo>
                  <a:pt x="204" y="1016"/>
                </a:lnTo>
                <a:lnTo>
                  <a:pt x="204" y="1006"/>
                </a:lnTo>
                <a:lnTo>
                  <a:pt x="202" y="990"/>
                </a:lnTo>
                <a:lnTo>
                  <a:pt x="202" y="980"/>
                </a:lnTo>
                <a:lnTo>
                  <a:pt x="202" y="972"/>
                </a:lnTo>
                <a:lnTo>
                  <a:pt x="206" y="964"/>
                </a:lnTo>
                <a:lnTo>
                  <a:pt x="214" y="956"/>
                </a:lnTo>
                <a:lnTo>
                  <a:pt x="214" y="956"/>
                </a:lnTo>
                <a:lnTo>
                  <a:pt x="234" y="956"/>
                </a:lnTo>
                <a:lnTo>
                  <a:pt x="254" y="956"/>
                </a:lnTo>
                <a:lnTo>
                  <a:pt x="274" y="956"/>
                </a:lnTo>
                <a:lnTo>
                  <a:pt x="296" y="952"/>
                </a:lnTo>
                <a:lnTo>
                  <a:pt x="296" y="952"/>
                </a:lnTo>
                <a:lnTo>
                  <a:pt x="300" y="946"/>
                </a:lnTo>
                <a:lnTo>
                  <a:pt x="300" y="946"/>
                </a:lnTo>
                <a:lnTo>
                  <a:pt x="302" y="938"/>
                </a:lnTo>
                <a:lnTo>
                  <a:pt x="302" y="930"/>
                </a:lnTo>
                <a:lnTo>
                  <a:pt x="302" y="914"/>
                </a:lnTo>
                <a:lnTo>
                  <a:pt x="304" y="900"/>
                </a:lnTo>
                <a:lnTo>
                  <a:pt x="306" y="892"/>
                </a:lnTo>
                <a:lnTo>
                  <a:pt x="310" y="886"/>
                </a:lnTo>
                <a:lnTo>
                  <a:pt x="310" y="886"/>
                </a:lnTo>
                <a:lnTo>
                  <a:pt x="310" y="876"/>
                </a:lnTo>
                <a:lnTo>
                  <a:pt x="310" y="876"/>
                </a:lnTo>
                <a:lnTo>
                  <a:pt x="328" y="874"/>
                </a:lnTo>
                <a:lnTo>
                  <a:pt x="344" y="872"/>
                </a:lnTo>
                <a:lnTo>
                  <a:pt x="376" y="864"/>
                </a:lnTo>
                <a:lnTo>
                  <a:pt x="392" y="862"/>
                </a:lnTo>
                <a:lnTo>
                  <a:pt x="408" y="860"/>
                </a:lnTo>
                <a:lnTo>
                  <a:pt x="424" y="862"/>
                </a:lnTo>
                <a:lnTo>
                  <a:pt x="440" y="864"/>
                </a:lnTo>
                <a:lnTo>
                  <a:pt x="440" y="864"/>
                </a:lnTo>
                <a:lnTo>
                  <a:pt x="446" y="868"/>
                </a:lnTo>
                <a:lnTo>
                  <a:pt x="448" y="872"/>
                </a:lnTo>
                <a:lnTo>
                  <a:pt x="452" y="882"/>
                </a:lnTo>
                <a:lnTo>
                  <a:pt x="454" y="892"/>
                </a:lnTo>
                <a:lnTo>
                  <a:pt x="454" y="902"/>
                </a:lnTo>
                <a:lnTo>
                  <a:pt x="454" y="902"/>
                </a:lnTo>
                <a:lnTo>
                  <a:pt x="454" y="1044"/>
                </a:lnTo>
                <a:lnTo>
                  <a:pt x="454" y="1044"/>
                </a:lnTo>
                <a:lnTo>
                  <a:pt x="454" y="1052"/>
                </a:lnTo>
                <a:lnTo>
                  <a:pt x="456" y="1058"/>
                </a:lnTo>
                <a:lnTo>
                  <a:pt x="456" y="1058"/>
                </a:lnTo>
                <a:lnTo>
                  <a:pt x="462" y="1060"/>
                </a:lnTo>
                <a:lnTo>
                  <a:pt x="468" y="1062"/>
                </a:lnTo>
                <a:lnTo>
                  <a:pt x="482" y="1064"/>
                </a:lnTo>
                <a:lnTo>
                  <a:pt x="508" y="1062"/>
                </a:lnTo>
                <a:lnTo>
                  <a:pt x="508" y="1062"/>
                </a:lnTo>
                <a:lnTo>
                  <a:pt x="520" y="1064"/>
                </a:lnTo>
                <a:lnTo>
                  <a:pt x="532" y="1068"/>
                </a:lnTo>
                <a:lnTo>
                  <a:pt x="536" y="1070"/>
                </a:lnTo>
                <a:lnTo>
                  <a:pt x="538" y="1076"/>
                </a:lnTo>
                <a:lnTo>
                  <a:pt x="542" y="1082"/>
                </a:lnTo>
                <a:lnTo>
                  <a:pt x="542" y="1088"/>
                </a:lnTo>
                <a:lnTo>
                  <a:pt x="542" y="1088"/>
                </a:lnTo>
                <a:lnTo>
                  <a:pt x="544" y="1094"/>
                </a:lnTo>
                <a:lnTo>
                  <a:pt x="546" y="1098"/>
                </a:lnTo>
                <a:lnTo>
                  <a:pt x="550" y="1104"/>
                </a:lnTo>
                <a:lnTo>
                  <a:pt x="558" y="1106"/>
                </a:lnTo>
                <a:lnTo>
                  <a:pt x="568" y="1108"/>
                </a:lnTo>
                <a:lnTo>
                  <a:pt x="568" y="1108"/>
                </a:lnTo>
                <a:lnTo>
                  <a:pt x="588" y="1110"/>
                </a:lnTo>
                <a:lnTo>
                  <a:pt x="596" y="1112"/>
                </a:lnTo>
                <a:lnTo>
                  <a:pt x="600" y="1116"/>
                </a:lnTo>
                <a:lnTo>
                  <a:pt x="604" y="1120"/>
                </a:lnTo>
                <a:lnTo>
                  <a:pt x="606" y="1128"/>
                </a:lnTo>
                <a:lnTo>
                  <a:pt x="608" y="1148"/>
                </a:lnTo>
                <a:lnTo>
                  <a:pt x="608" y="1148"/>
                </a:lnTo>
                <a:lnTo>
                  <a:pt x="610" y="1184"/>
                </a:lnTo>
                <a:lnTo>
                  <a:pt x="610" y="1222"/>
                </a:lnTo>
                <a:lnTo>
                  <a:pt x="610" y="1222"/>
                </a:lnTo>
                <a:lnTo>
                  <a:pt x="610" y="1230"/>
                </a:lnTo>
                <a:lnTo>
                  <a:pt x="612" y="1238"/>
                </a:lnTo>
                <a:lnTo>
                  <a:pt x="618" y="1242"/>
                </a:lnTo>
                <a:lnTo>
                  <a:pt x="626" y="1242"/>
                </a:lnTo>
                <a:lnTo>
                  <a:pt x="626" y="1242"/>
                </a:lnTo>
                <a:lnTo>
                  <a:pt x="630" y="1242"/>
                </a:lnTo>
                <a:lnTo>
                  <a:pt x="630" y="1240"/>
                </a:lnTo>
                <a:lnTo>
                  <a:pt x="626" y="1238"/>
                </a:lnTo>
                <a:lnTo>
                  <a:pt x="626" y="1236"/>
                </a:lnTo>
                <a:lnTo>
                  <a:pt x="626" y="1236"/>
                </a:lnTo>
                <a:lnTo>
                  <a:pt x="632" y="1160"/>
                </a:lnTo>
                <a:lnTo>
                  <a:pt x="632" y="1086"/>
                </a:lnTo>
                <a:lnTo>
                  <a:pt x="632" y="1012"/>
                </a:lnTo>
                <a:lnTo>
                  <a:pt x="634" y="938"/>
                </a:lnTo>
                <a:lnTo>
                  <a:pt x="634" y="938"/>
                </a:lnTo>
                <a:lnTo>
                  <a:pt x="638" y="836"/>
                </a:lnTo>
                <a:lnTo>
                  <a:pt x="638" y="786"/>
                </a:lnTo>
                <a:lnTo>
                  <a:pt x="638" y="734"/>
                </a:lnTo>
                <a:lnTo>
                  <a:pt x="638" y="734"/>
                </a:lnTo>
                <a:lnTo>
                  <a:pt x="634" y="702"/>
                </a:lnTo>
                <a:lnTo>
                  <a:pt x="628" y="668"/>
                </a:lnTo>
                <a:lnTo>
                  <a:pt x="618" y="636"/>
                </a:lnTo>
                <a:lnTo>
                  <a:pt x="606" y="604"/>
                </a:lnTo>
                <a:lnTo>
                  <a:pt x="606" y="604"/>
                </a:lnTo>
                <a:lnTo>
                  <a:pt x="596" y="584"/>
                </a:lnTo>
                <a:lnTo>
                  <a:pt x="592" y="574"/>
                </a:lnTo>
                <a:lnTo>
                  <a:pt x="590" y="562"/>
                </a:lnTo>
                <a:lnTo>
                  <a:pt x="590" y="562"/>
                </a:lnTo>
                <a:lnTo>
                  <a:pt x="590" y="550"/>
                </a:lnTo>
                <a:lnTo>
                  <a:pt x="590" y="544"/>
                </a:lnTo>
                <a:lnTo>
                  <a:pt x="594" y="538"/>
                </a:lnTo>
                <a:lnTo>
                  <a:pt x="594" y="538"/>
                </a:lnTo>
                <a:lnTo>
                  <a:pt x="604" y="528"/>
                </a:lnTo>
                <a:lnTo>
                  <a:pt x="612" y="518"/>
                </a:lnTo>
                <a:lnTo>
                  <a:pt x="624" y="494"/>
                </a:lnTo>
                <a:lnTo>
                  <a:pt x="634" y="470"/>
                </a:lnTo>
                <a:lnTo>
                  <a:pt x="644" y="446"/>
                </a:lnTo>
                <a:lnTo>
                  <a:pt x="644" y="446"/>
                </a:lnTo>
                <a:lnTo>
                  <a:pt x="648" y="438"/>
                </a:lnTo>
                <a:lnTo>
                  <a:pt x="650" y="428"/>
                </a:lnTo>
                <a:lnTo>
                  <a:pt x="650" y="410"/>
                </a:lnTo>
                <a:lnTo>
                  <a:pt x="650" y="410"/>
                </a:lnTo>
                <a:lnTo>
                  <a:pt x="650" y="240"/>
                </a:lnTo>
                <a:lnTo>
                  <a:pt x="650" y="240"/>
                </a:lnTo>
                <a:lnTo>
                  <a:pt x="650" y="222"/>
                </a:lnTo>
                <a:lnTo>
                  <a:pt x="652" y="214"/>
                </a:lnTo>
                <a:lnTo>
                  <a:pt x="658" y="206"/>
                </a:lnTo>
                <a:lnTo>
                  <a:pt x="658" y="206"/>
                </a:lnTo>
                <a:lnTo>
                  <a:pt x="654" y="192"/>
                </a:lnTo>
                <a:lnTo>
                  <a:pt x="656" y="180"/>
                </a:lnTo>
                <a:lnTo>
                  <a:pt x="658" y="166"/>
                </a:lnTo>
                <a:lnTo>
                  <a:pt x="658" y="154"/>
                </a:lnTo>
                <a:lnTo>
                  <a:pt x="658" y="154"/>
                </a:lnTo>
                <a:lnTo>
                  <a:pt x="658" y="76"/>
                </a:lnTo>
                <a:lnTo>
                  <a:pt x="658" y="0"/>
                </a:lnTo>
                <a:lnTo>
                  <a:pt x="658" y="0"/>
                </a:lnTo>
                <a:lnTo>
                  <a:pt x="668" y="0"/>
                </a:lnTo>
                <a:lnTo>
                  <a:pt x="668" y="0"/>
                </a:lnTo>
                <a:lnTo>
                  <a:pt x="682" y="374"/>
                </a:lnTo>
                <a:lnTo>
                  <a:pt x="682" y="374"/>
                </a:lnTo>
                <a:lnTo>
                  <a:pt x="684" y="396"/>
                </a:lnTo>
                <a:lnTo>
                  <a:pt x="688" y="416"/>
                </a:lnTo>
                <a:lnTo>
                  <a:pt x="694" y="436"/>
                </a:lnTo>
                <a:lnTo>
                  <a:pt x="702" y="456"/>
                </a:lnTo>
                <a:lnTo>
                  <a:pt x="710" y="474"/>
                </a:lnTo>
                <a:lnTo>
                  <a:pt x="722" y="492"/>
                </a:lnTo>
                <a:lnTo>
                  <a:pt x="734" y="510"/>
                </a:lnTo>
                <a:lnTo>
                  <a:pt x="748" y="526"/>
                </a:lnTo>
                <a:lnTo>
                  <a:pt x="748" y="526"/>
                </a:lnTo>
                <a:lnTo>
                  <a:pt x="752" y="532"/>
                </a:lnTo>
                <a:lnTo>
                  <a:pt x="756" y="540"/>
                </a:lnTo>
                <a:lnTo>
                  <a:pt x="758" y="548"/>
                </a:lnTo>
                <a:lnTo>
                  <a:pt x="758" y="556"/>
                </a:lnTo>
                <a:lnTo>
                  <a:pt x="756" y="564"/>
                </a:lnTo>
                <a:lnTo>
                  <a:pt x="752" y="572"/>
                </a:lnTo>
                <a:lnTo>
                  <a:pt x="748" y="582"/>
                </a:lnTo>
                <a:lnTo>
                  <a:pt x="742" y="590"/>
                </a:lnTo>
                <a:lnTo>
                  <a:pt x="742" y="590"/>
                </a:lnTo>
                <a:lnTo>
                  <a:pt x="732" y="600"/>
                </a:lnTo>
                <a:lnTo>
                  <a:pt x="728" y="612"/>
                </a:lnTo>
                <a:lnTo>
                  <a:pt x="720" y="638"/>
                </a:lnTo>
                <a:lnTo>
                  <a:pt x="720" y="638"/>
                </a:lnTo>
                <a:lnTo>
                  <a:pt x="716" y="658"/>
                </a:lnTo>
                <a:lnTo>
                  <a:pt x="712" y="678"/>
                </a:lnTo>
                <a:lnTo>
                  <a:pt x="708" y="716"/>
                </a:lnTo>
                <a:lnTo>
                  <a:pt x="708" y="754"/>
                </a:lnTo>
                <a:lnTo>
                  <a:pt x="710" y="792"/>
                </a:lnTo>
                <a:lnTo>
                  <a:pt x="716" y="870"/>
                </a:lnTo>
                <a:lnTo>
                  <a:pt x="718" y="908"/>
                </a:lnTo>
                <a:lnTo>
                  <a:pt x="716" y="948"/>
                </a:lnTo>
                <a:lnTo>
                  <a:pt x="716" y="948"/>
                </a:lnTo>
                <a:lnTo>
                  <a:pt x="716" y="964"/>
                </a:lnTo>
                <a:lnTo>
                  <a:pt x="714" y="980"/>
                </a:lnTo>
                <a:lnTo>
                  <a:pt x="714" y="980"/>
                </a:lnTo>
                <a:lnTo>
                  <a:pt x="714" y="992"/>
                </a:lnTo>
                <a:lnTo>
                  <a:pt x="716" y="1002"/>
                </a:lnTo>
                <a:lnTo>
                  <a:pt x="718" y="1022"/>
                </a:lnTo>
                <a:lnTo>
                  <a:pt x="718" y="1022"/>
                </a:lnTo>
                <a:lnTo>
                  <a:pt x="718" y="1026"/>
                </a:lnTo>
                <a:lnTo>
                  <a:pt x="720" y="1028"/>
                </a:lnTo>
                <a:lnTo>
                  <a:pt x="722" y="1028"/>
                </a:lnTo>
                <a:lnTo>
                  <a:pt x="720" y="1028"/>
                </a:lnTo>
                <a:lnTo>
                  <a:pt x="720" y="1028"/>
                </a:lnTo>
                <a:lnTo>
                  <a:pt x="720" y="1028"/>
                </a:lnTo>
                <a:lnTo>
                  <a:pt x="718" y="1026"/>
                </a:lnTo>
                <a:lnTo>
                  <a:pt x="718" y="1026"/>
                </a:lnTo>
                <a:lnTo>
                  <a:pt x="714" y="1002"/>
                </a:lnTo>
                <a:lnTo>
                  <a:pt x="714" y="990"/>
                </a:lnTo>
                <a:lnTo>
                  <a:pt x="716" y="978"/>
                </a:lnTo>
                <a:lnTo>
                  <a:pt x="716" y="978"/>
                </a:lnTo>
                <a:lnTo>
                  <a:pt x="720" y="970"/>
                </a:lnTo>
                <a:lnTo>
                  <a:pt x="726" y="966"/>
                </a:lnTo>
                <a:lnTo>
                  <a:pt x="742" y="960"/>
                </a:lnTo>
                <a:lnTo>
                  <a:pt x="742" y="960"/>
                </a:lnTo>
                <a:lnTo>
                  <a:pt x="748" y="956"/>
                </a:lnTo>
                <a:lnTo>
                  <a:pt x="750" y="954"/>
                </a:lnTo>
                <a:lnTo>
                  <a:pt x="752" y="950"/>
                </a:lnTo>
                <a:lnTo>
                  <a:pt x="752" y="950"/>
                </a:lnTo>
                <a:lnTo>
                  <a:pt x="752" y="942"/>
                </a:lnTo>
                <a:lnTo>
                  <a:pt x="752" y="942"/>
                </a:lnTo>
                <a:lnTo>
                  <a:pt x="754" y="930"/>
                </a:lnTo>
                <a:lnTo>
                  <a:pt x="758" y="922"/>
                </a:lnTo>
                <a:lnTo>
                  <a:pt x="764" y="916"/>
                </a:lnTo>
                <a:lnTo>
                  <a:pt x="770" y="912"/>
                </a:lnTo>
                <a:lnTo>
                  <a:pt x="776" y="912"/>
                </a:lnTo>
                <a:lnTo>
                  <a:pt x="784" y="914"/>
                </a:lnTo>
                <a:lnTo>
                  <a:pt x="794" y="918"/>
                </a:lnTo>
                <a:lnTo>
                  <a:pt x="804" y="926"/>
                </a:lnTo>
                <a:lnTo>
                  <a:pt x="804" y="926"/>
                </a:lnTo>
                <a:lnTo>
                  <a:pt x="804" y="958"/>
                </a:lnTo>
                <a:lnTo>
                  <a:pt x="804" y="958"/>
                </a:lnTo>
                <a:lnTo>
                  <a:pt x="820" y="964"/>
                </a:lnTo>
                <a:lnTo>
                  <a:pt x="836" y="966"/>
                </a:lnTo>
                <a:lnTo>
                  <a:pt x="852" y="966"/>
                </a:lnTo>
                <a:lnTo>
                  <a:pt x="870" y="964"/>
                </a:lnTo>
                <a:lnTo>
                  <a:pt x="870" y="964"/>
                </a:lnTo>
                <a:lnTo>
                  <a:pt x="898" y="962"/>
                </a:lnTo>
                <a:lnTo>
                  <a:pt x="928" y="962"/>
                </a:lnTo>
                <a:lnTo>
                  <a:pt x="928" y="962"/>
                </a:lnTo>
                <a:lnTo>
                  <a:pt x="940" y="964"/>
                </a:lnTo>
                <a:lnTo>
                  <a:pt x="946" y="966"/>
                </a:lnTo>
                <a:lnTo>
                  <a:pt x="950" y="970"/>
                </a:lnTo>
                <a:lnTo>
                  <a:pt x="954" y="974"/>
                </a:lnTo>
                <a:lnTo>
                  <a:pt x="956" y="980"/>
                </a:lnTo>
                <a:lnTo>
                  <a:pt x="958" y="992"/>
                </a:lnTo>
                <a:lnTo>
                  <a:pt x="958" y="992"/>
                </a:lnTo>
                <a:lnTo>
                  <a:pt x="958" y="1054"/>
                </a:lnTo>
                <a:lnTo>
                  <a:pt x="958" y="1054"/>
                </a:lnTo>
                <a:lnTo>
                  <a:pt x="960" y="1078"/>
                </a:lnTo>
                <a:lnTo>
                  <a:pt x="960" y="1084"/>
                </a:lnTo>
                <a:lnTo>
                  <a:pt x="964" y="1090"/>
                </a:lnTo>
                <a:lnTo>
                  <a:pt x="968" y="1092"/>
                </a:lnTo>
                <a:lnTo>
                  <a:pt x="976" y="1094"/>
                </a:lnTo>
                <a:lnTo>
                  <a:pt x="998" y="1096"/>
                </a:lnTo>
                <a:lnTo>
                  <a:pt x="998" y="1096"/>
                </a:lnTo>
                <a:lnTo>
                  <a:pt x="1006" y="1096"/>
                </a:lnTo>
                <a:lnTo>
                  <a:pt x="1006" y="1096"/>
                </a:lnTo>
                <a:lnTo>
                  <a:pt x="1022" y="1096"/>
                </a:lnTo>
                <a:lnTo>
                  <a:pt x="1040" y="1098"/>
                </a:lnTo>
                <a:lnTo>
                  <a:pt x="1054" y="1096"/>
                </a:lnTo>
                <a:lnTo>
                  <a:pt x="1062" y="1094"/>
                </a:lnTo>
                <a:lnTo>
                  <a:pt x="1068" y="1090"/>
                </a:lnTo>
                <a:lnTo>
                  <a:pt x="1068" y="1090"/>
                </a:lnTo>
                <a:lnTo>
                  <a:pt x="1074" y="1084"/>
                </a:lnTo>
                <a:lnTo>
                  <a:pt x="1076" y="1078"/>
                </a:lnTo>
                <a:lnTo>
                  <a:pt x="1078" y="1072"/>
                </a:lnTo>
                <a:lnTo>
                  <a:pt x="1078" y="1064"/>
                </a:lnTo>
                <a:lnTo>
                  <a:pt x="1076" y="1048"/>
                </a:lnTo>
                <a:lnTo>
                  <a:pt x="1076" y="1032"/>
                </a:lnTo>
                <a:lnTo>
                  <a:pt x="1076" y="1032"/>
                </a:lnTo>
                <a:lnTo>
                  <a:pt x="1080" y="1020"/>
                </a:lnTo>
                <a:lnTo>
                  <a:pt x="1082" y="1014"/>
                </a:lnTo>
                <a:lnTo>
                  <a:pt x="1086" y="1010"/>
                </a:lnTo>
                <a:lnTo>
                  <a:pt x="1086" y="1010"/>
                </a:lnTo>
                <a:lnTo>
                  <a:pt x="1088" y="1006"/>
                </a:lnTo>
                <a:lnTo>
                  <a:pt x="1094" y="1006"/>
                </a:lnTo>
                <a:lnTo>
                  <a:pt x="1094" y="1006"/>
                </a:lnTo>
                <a:lnTo>
                  <a:pt x="1100" y="1004"/>
                </a:lnTo>
                <a:lnTo>
                  <a:pt x="1108" y="1006"/>
                </a:lnTo>
                <a:lnTo>
                  <a:pt x="1122" y="1008"/>
                </a:lnTo>
                <a:lnTo>
                  <a:pt x="1130" y="1008"/>
                </a:lnTo>
                <a:lnTo>
                  <a:pt x="1136" y="1006"/>
                </a:lnTo>
                <a:lnTo>
                  <a:pt x="1142" y="1002"/>
                </a:lnTo>
                <a:lnTo>
                  <a:pt x="1148" y="996"/>
                </a:lnTo>
                <a:lnTo>
                  <a:pt x="1148" y="996"/>
                </a:lnTo>
                <a:lnTo>
                  <a:pt x="1148" y="772"/>
                </a:lnTo>
                <a:lnTo>
                  <a:pt x="1148" y="772"/>
                </a:lnTo>
                <a:lnTo>
                  <a:pt x="1148" y="750"/>
                </a:lnTo>
                <a:lnTo>
                  <a:pt x="1150" y="738"/>
                </a:lnTo>
                <a:lnTo>
                  <a:pt x="1156" y="728"/>
                </a:lnTo>
                <a:lnTo>
                  <a:pt x="1156" y="728"/>
                </a:lnTo>
                <a:lnTo>
                  <a:pt x="1166" y="722"/>
                </a:lnTo>
                <a:lnTo>
                  <a:pt x="1178" y="720"/>
                </a:lnTo>
                <a:lnTo>
                  <a:pt x="1190" y="722"/>
                </a:lnTo>
                <a:lnTo>
                  <a:pt x="1202" y="724"/>
                </a:lnTo>
                <a:lnTo>
                  <a:pt x="1202" y="724"/>
                </a:lnTo>
                <a:lnTo>
                  <a:pt x="1206" y="728"/>
                </a:lnTo>
                <a:lnTo>
                  <a:pt x="1210" y="732"/>
                </a:lnTo>
                <a:lnTo>
                  <a:pt x="1214" y="742"/>
                </a:lnTo>
                <a:lnTo>
                  <a:pt x="1216" y="752"/>
                </a:lnTo>
                <a:lnTo>
                  <a:pt x="1216" y="764"/>
                </a:lnTo>
                <a:lnTo>
                  <a:pt x="1216" y="764"/>
                </a:lnTo>
                <a:lnTo>
                  <a:pt x="1216" y="816"/>
                </a:lnTo>
                <a:lnTo>
                  <a:pt x="1218" y="870"/>
                </a:lnTo>
                <a:lnTo>
                  <a:pt x="1218" y="870"/>
                </a:lnTo>
                <a:lnTo>
                  <a:pt x="1218" y="880"/>
                </a:lnTo>
                <a:lnTo>
                  <a:pt x="1220" y="884"/>
                </a:lnTo>
                <a:lnTo>
                  <a:pt x="1224" y="888"/>
                </a:lnTo>
                <a:lnTo>
                  <a:pt x="1224" y="888"/>
                </a:lnTo>
                <a:lnTo>
                  <a:pt x="1254" y="890"/>
                </a:lnTo>
                <a:lnTo>
                  <a:pt x="1284" y="888"/>
                </a:lnTo>
                <a:lnTo>
                  <a:pt x="1284" y="888"/>
                </a:lnTo>
                <a:lnTo>
                  <a:pt x="1300" y="890"/>
                </a:lnTo>
                <a:lnTo>
                  <a:pt x="1308" y="892"/>
                </a:lnTo>
                <a:lnTo>
                  <a:pt x="1312" y="896"/>
                </a:lnTo>
                <a:lnTo>
                  <a:pt x="1318" y="900"/>
                </a:lnTo>
                <a:lnTo>
                  <a:pt x="1320" y="906"/>
                </a:lnTo>
                <a:lnTo>
                  <a:pt x="1322" y="914"/>
                </a:lnTo>
                <a:lnTo>
                  <a:pt x="1324" y="922"/>
                </a:lnTo>
                <a:lnTo>
                  <a:pt x="1324" y="922"/>
                </a:lnTo>
                <a:lnTo>
                  <a:pt x="1328" y="928"/>
                </a:lnTo>
                <a:lnTo>
                  <a:pt x="1334" y="932"/>
                </a:lnTo>
                <a:lnTo>
                  <a:pt x="1340" y="934"/>
                </a:lnTo>
                <a:lnTo>
                  <a:pt x="1346" y="934"/>
                </a:lnTo>
                <a:lnTo>
                  <a:pt x="1360" y="934"/>
                </a:lnTo>
                <a:lnTo>
                  <a:pt x="1366" y="932"/>
                </a:lnTo>
                <a:lnTo>
                  <a:pt x="1372" y="934"/>
                </a:lnTo>
                <a:lnTo>
                  <a:pt x="1372" y="934"/>
                </a:lnTo>
                <a:lnTo>
                  <a:pt x="1394" y="934"/>
                </a:lnTo>
                <a:lnTo>
                  <a:pt x="1394" y="934"/>
                </a:lnTo>
                <a:lnTo>
                  <a:pt x="1458" y="934"/>
                </a:lnTo>
                <a:lnTo>
                  <a:pt x="1458" y="934"/>
                </a:lnTo>
                <a:lnTo>
                  <a:pt x="1468" y="934"/>
                </a:lnTo>
                <a:lnTo>
                  <a:pt x="1468" y="934"/>
                </a:lnTo>
                <a:lnTo>
                  <a:pt x="1476" y="936"/>
                </a:lnTo>
                <a:lnTo>
                  <a:pt x="1480" y="938"/>
                </a:lnTo>
                <a:lnTo>
                  <a:pt x="1484" y="942"/>
                </a:lnTo>
                <a:lnTo>
                  <a:pt x="1488" y="948"/>
                </a:lnTo>
                <a:lnTo>
                  <a:pt x="1490" y="958"/>
                </a:lnTo>
                <a:lnTo>
                  <a:pt x="1490" y="970"/>
                </a:lnTo>
                <a:lnTo>
                  <a:pt x="1490" y="970"/>
                </a:lnTo>
                <a:lnTo>
                  <a:pt x="1492" y="1084"/>
                </a:lnTo>
                <a:lnTo>
                  <a:pt x="1492" y="1084"/>
                </a:lnTo>
                <a:lnTo>
                  <a:pt x="1492" y="1098"/>
                </a:lnTo>
                <a:lnTo>
                  <a:pt x="1496" y="1104"/>
                </a:lnTo>
                <a:lnTo>
                  <a:pt x="1500" y="1110"/>
                </a:lnTo>
                <a:lnTo>
                  <a:pt x="1500" y="1110"/>
                </a:lnTo>
                <a:lnTo>
                  <a:pt x="1506" y="1112"/>
                </a:lnTo>
                <a:lnTo>
                  <a:pt x="1510" y="1112"/>
                </a:lnTo>
                <a:lnTo>
                  <a:pt x="1516" y="1112"/>
                </a:lnTo>
                <a:lnTo>
                  <a:pt x="1520" y="1110"/>
                </a:lnTo>
                <a:lnTo>
                  <a:pt x="1524" y="1106"/>
                </a:lnTo>
                <a:lnTo>
                  <a:pt x="1526" y="1102"/>
                </a:lnTo>
                <a:lnTo>
                  <a:pt x="1530" y="1096"/>
                </a:lnTo>
                <a:lnTo>
                  <a:pt x="1530" y="1090"/>
                </a:lnTo>
                <a:lnTo>
                  <a:pt x="1530" y="1090"/>
                </a:lnTo>
                <a:lnTo>
                  <a:pt x="1532" y="1080"/>
                </a:lnTo>
                <a:lnTo>
                  <a:pt x="1534" y="1074"/>
                </a:lnTo>
                <a:lnTo>
                  <a:pt x="1536" y="1068"/>
                </a:lnTo>
                <a:lnTo>
                  <a:pt x="1542" y="1064"/>
                </a:lnTo>
                <a:lnTo>
                  <a:pt x="1546" y="1060"/>
                </a:lnTo>
                <a:lnTo>
                  <a:pt x="1552" y="1058"/>
                </a:lnTo>
                <a:lnTo>
                  <a:pt x="1568" y="1056"/>
                </a:lnTo>
                <a:lnTo>
                  <a:pt x="1568" y="1056"/>
                </a:lnTo>
                <a:lnTo>
                  <a:pt x="1596" y="1058"/>
                </a:lnTo>
                <a:lnTo>
                  <a:pt x="1610" y="1056"/>
                </a:lnTo>
                <a:lnTo>
                  <a:pt x="1616" y="1054"/>
                </a:lnTo>
                <a:lnTo>
                  <a:pt x="1622" y="1052"/>
                </a:lnTo>
                <a:lnTo>
                  <a:pt x="1622" y="1052"/>
                </a:lnTo>
                <a:lnTo>
                  <a:pt x="1626" y="1026"/>
                </a:lnTo>
                <a:lnTo>
                  <a:pt x="1626" y="1002"/>
                </a:lnTo>
                <a:lnTo>
                  <a:pt x="1626" y="952"/>
                </a:lnTo>
                <a:lnTo>
                  <a:pt x="1626" y="952"/>
                </a:lnTo>
                <a:lnTo>
                  <a:pt x="1626" y="904"/>
                </a:lnTo>
                <a:lnTo>
                  <a:pt x="1628" y="880"/>
                </a:lnTo>
                <a:lnTo>
                  <a:pt x="1628" y="856"/>
                </a:lnTo>
                <a:lnTo>
                  <a:pt x="1628" y="856"/>
                </a:lnTo>
                <a:lnTo>
                  <a:pt x="1632" y="838"/>
                </a:lnTo>
                <a:lnTo>
                  <a:pt x="1634" y="832"/>
                </a:lnTo>
                <a:lnTo>
                  <a:pt x="1638" y="828"/>
                </a:lnTo>
                <a:lnTo>
                  <a:pt x="1642" y="826"/>
                </a:lnTo>
                <a:lnTo>
                  <a:pt x="1648" y="824"/>
                </a:lnTo>
                <a:lnTo>
                  <a:pt x="1668" y="822"/>
                </a:lnTo>
                <a:lnTo>
                  <a:pt x="1668" y="822"/>
                </a:lnTo>
                <a:lnTo>
                  <a:pt x="1700" y="822"/>
                </a:lnTo>
                <a:lnTo>
                  <a:pt x="1714" y="822"/>
                </a:lnTo>
                <a:lnTo>
                  <a:pt x="1730" y="818"/>
                </a:lnTo>
                <a:lnTo>
                  <a:pt x="1730" y="818"/>
                </a:lnTo>
                <a:lnTo>
                  <a:pt x="1734" y="816"/>
                </a:lnTo>
                <a:lnTo>
                  <a:pt x="1736" y="812"/>
                </a:lnTo>
                <a:lnTo>
                  <a:pt x="1736" y="812"/>
                </a:lnTo>
                <a:lnTo>
                  <a:pt x="1738" y="764"/>
                </a:lnTo>
                <a:lnTo>
                  <a:pt x="1738" y="718"/>
                </a:lnTo>
                <a:lnTo>
                  <a:pt x="1738" y="624"/>
                </a:lnTo>
                <a:lnTo>
                  <a:pt x="1738" y="624"/>
                </a:lnTo>
                <a:lnTo>
                  <a:pt x="1738" y="608"/>
                </a:lnTo>
                <a:lnTo>
                  <a:pt x="1740" y="590"/>
                </a:lnTo>
                <a:lnTo>
                  <a:pt x="1740" y="590"/>
                </a:lnTo>
                <a:lnTo>
                  <a:pt x="1740" y="584"/>
                </a:lnTo>
                <a:lnTo>
                  <a:pt x="1744" y="578"/>
                </a:lnTo>
                <a:lnTo>
                  <a:pt x="1748" y="574"/>
                </a:lnTo>
                <a:lnTo>
                  <a:pt x="1754" y="572"/>
                </a:lnTo>
                <a:lnTo>
                  <a:pt x="1754" y="572"/>
                </a:lnTo>
                <a:lnTo>
                  <a:pt x="1772" y="568"/>
                </a:lnTo>
                <a:lnTo>
                  <a:pt x="1792" y="568"/>
                </a:lnTo>
                <a:lnTo>
                  <a:pt x="1810" y="568"/>
                </a:lnTo>
                <a:lnTo>
                  <a:pt x="1828" y="572"/>
                </a:lnTo>
                <a:lnTo>
                  <a:pt x="1828" y="572"/>
                </a:lnTo>
                <a:lnTo>
                  <a:pt x="1834" y="574"/>
                </a:lnTo>
                <a:lnTo>
                  <a:pt x="1838" y="576"/>
                </a:lnTo>
                <a:lnTo>
                  <a:pt x="1842" y="580"/>
                </a:lnTo>
                <a:lnTo>
                  <a:pt x="1844" y="586"/>
                </a:lnTo>
                <a:lnTo>
                  <a:pt x="1846" y="596"/>
                </a:lnTo>
                <a:lnTo>
                  <a:pt x="1846" y="606"/>
                </a:lnTo>
                <a:lnTo>
                  <a:pt x="1846" y="606"/>
                </a:lnTo>
                <a:lnTo>
                  <a:pt x="1844" y="710"/>
                </a:lnTo>
                <a:lnTo>
                  <a:pt x="1846" y="814"/>
                </a:lnTo>
                <a:lnTo>
                  <a:pt x="1846" y="814"/>
                </a:lnTo>
                <a:lnTo>
                  <a:pt x="1846" y="862"/>
                </a:lnTo>
                <a:lnTo>
                  <a:pt x="1846" y="912"/>
                </a:lnTo>
                <a:lnTo>
                  <a:pt x="1844" y="962"/>
                </a:lnTo>
                <a:lnTo>
                  <a:pt x="1844" y="1012"/>
                </a:lnTo>
                <a:lnTo>
                  <a:pt x="1844" y="1012"/>
                </a:lnTo>
                <a:lnTo>
                  <a:pt x="1846" y="1044"/>
                </a:lnTo>
                <a:lnTo>
                  <a:pt x="1848" y="1060"/>
                </a:lnTo>
                <a:lnTo>
                  <a:pt x="1852" y="1078"/>
                </a:lnTo>
                <a:lnTo>
                  <a:pt x="1852" y="1078"/>
                </a:lnTo>
                <a:lnTo>
                  <a:pt x="1858" y="1066"/>
                </a:lnTo>
                <a:lnTo>
                  <a:pt x="1860" y="1056"/>
                </a:lnTo>
                <a:lnTo>
                  <a:pt x="1862" y="1038"/>
                </a:lnTo>
                <a:lnTo>
                  <a:pt x="1862" y="1038"/>
                </a:lnTo>
                <a:lnTo>
                  <a:pt x="1862" y="906"/>
                </a:lnTo>
                <a:lnTo>
                  <a:pt x="1862" y="906"/>
                </a:lnTo>
                <a:lnTo>
                  <a:pt x="1864" y="890"/>
                </a:lnTo>
                <a:lnTo>
                  <a:pt x="1866" y="882"/>
                </a:lnTo>
                <a:lnTo>
                  <a:pt x="1870" y="876"/>
                </a:lnTo>
                <a:lnTo>
                  <a:pt x="1874" y="870"/>
                </a:lnTo>
                <a:lnTo>
                  <a:pt x="1880" y="866"/>
                </a:lnTo>
                <a:lnTo>
                  <a:pt x="1896" y="858"/>
                </a:lnTo>
                <a:lnTo>
                  <a:pt x="1896" y="858"/>
                </a:lnTo>
                <a:lnTo>
                  <a:pt x="1996" y="820"/>
                </a:lnTo>
                <a:lnTo>
                  <a:pt x="2094" y="780"/>
                </a:lnTo>
                <a:lnTo>
                  <a:pt x="2094" y="780"/>
                </a:lnTo>
                <a:lnTo>
                  <a:pt x="2106" y="778"/>
                </a:lnTo>
                <a:lnTo>
                  <a:pt x="2114" y="776"/>
                </a:lnTo>
                <a:lnTo>
                  <a:pt x="2122" y="776"/>
                </a:lnTo>
                <a:lnTo>
                  <a:pt x="2126" y="778"/>
                </a:lnTo>
                <a:lnTo>
                  <a:pt x="2130" y="782"/>
                </a:lnTo>
                <a:lnTo>
                  <a:pt x="2134" y="788"/>
                </a:lnTo>
                <a:lnTo>
                  <a:pt x="2136" y="808"/>
                </a:lnTo>
                <a:lnTo>
                  <a:pt x="2136" y="808"/>
                </a:lnTo>
                <a:lnTo>
                  <a:pt x="2136" y="864"/>
                </a:lnTo>
                <a:lnTo>
                  <a:pt x="2136" y="892"/>
                </a:lnTo>
                <a:lnTo>
                  <a:pt x="2138" y="920"/>
                </a:lnTo>
                <a:lnTo>
                  <a:pt x="2138" y="920"/>
                </a:lnTo>
                <a:lnTo>
                  <a:pt x="2176" y="936"/>
                </a:lnTo>
                <a:lnTo>
                  <a:pt x="2194" y="942"/>
                </a:lnTo>
                <a:lnTo>
                  <a:pt x="2216" y="946"/>
                </a:lnTo>
                <a:lnTo>
                  <a:pt x="2216" y="946"/>
                </a:lnTo>
                <a:lnTo>
                  <a:pt x="2224" y="944"/>
                </a:lnTo>
                <a:lnTo>
                  <a:pt x="2234" y="944"/>
                </a:lnTo>
                <a:lnTo>
                  <a:pt x="2238" y="946"/>
                </a:lnTo>
                <a:lnTo>
                  <a:pt x="2242" y="948"/>
                </a:lnTo>
                <a:lnTo>
                  <a:pt x="2244" y="952"/>
                </a:lnTo>
                <a:lnTo>
                  <a:pt x="2246" y="960"/>
                </a:lnTo>
                <a:lnTo>
                  <a:pt x="2246" y="960"/>
                </a:lnTo>
                <a:lnTo>
                  <a:pt x="2230" y="960"/>
                </a:lnTo>
                <a:lnTo>
                  <a:pt x="2214" y="962"/>
                </a:lnTo>
                <a:lnTo>
                  <a:pt x="2188" y="960"/>
                </a:lnTo>
                <a:lnTo>
                  <a:pt x="2188" y="960"/>
                </a:lnTo>
                <a:lnTo>
                  <a:pt x="2194" y="962"/>
                </a:lnTo>
                <a:lnTo>
                  <a:pt x="2200" y="962"/>
                </a:lnTo>
                <a:lnTo>
                  <a:pt x="2216" y="960"/>
                </a:lnTo>
                <a:lnTo>
                  <a:pt x="2232" y="962"/>
                </a:lnTo>
                <a:lnTo>
                  <a:pt x="2240" y="964"/>
                </a:lnTo>
                <a:lnTo>
                  <a:pt x="2248" y="968"/>
                </a:lnTo>
                <a:lnTo>
                  <a:pt x="2248" y="968"/>
                </a:lnTo>
                <a:lnTo>
                  <a:pt x="2252" y="978"/>
                </a:lnTo>
                <a:lnTo>
                  <a:pt x="2254" y="986"/>
                </a:lnTo>
                <a:lnTo>
                  <a:pt x="2254" y="1006"/>
                </a:lnTo>
                <a:lnTo>
                  <a:pt x="2254" y="1024"/>
                </a:lnTo>
                <a:lnTo>
                  <a:pt x="2256" y="1034"/>
                </a:lnTo>
                <a:lnTo>
                  <a:pt x="2258" y="1042"/>
                </a:lnTo>
                <a:lnTo>
                  <a:pt x="2258" y="1042"/>
                </a:lnTo>
                <a:lnTo>
                  <a:pt x="2264" y="1036"/>
                </a:lnTo>
                <a:lnTo>
                  <a:pt x="2266" y="1028"/>
                </a:lnTo>
                <a:lnTo>
                  <a:pt x="2266" y="1014"/>
                </a:lnTo>
                <a:lnTo>
                  <a:pt x="2266" y="1014"/>
                </a:lnTo>
                <a:lnTo>
                  <a:pt x="2266" y="924"/>
                </a:lnTo>
                <a:lnTo>
                  <a:pt x="2266" y="924"/>
                </a:lnTo>
                <a:lnTo>
                  <a:pt x="2266" y="908"/>
                </a:lnTo>
                <a:lnTo>
                  <a:pt x="2268" y="898"/>
                </a:lnTo>
                <a:lnTo>
                  <a:pt x="2274" y="890"/>
                </a:lnTo>
                <a:lnTo>
                  <a:pt x="2274" y="890"/>
                </a:lnTo>
                <a:lnTo>
                  <a:pt x="2274" y="758"/>
                </a:lnTo>
                <a:lnTo>
                  <a:pt x="2274" y="758"/>
                </a:lnTo>
                <a:lnTo>
                  <a:pt x="2290" y="754"/>
                </a:lnTo>
                <a:lnTo>
                  <a:pt x="2306" y="752"/>
                </a:lnTo>
                <a:lnTo>
                  <a:pt x="2336" y="754"/>
                </a:lnTo>
                <a:lnTo>
                  <a:pt x="2336" y="754"/>
                </a:lnTo>
                <a:lnTo>
                  <a:pt x="2350" y="752"/>
                </a:lnTo>
                <a:lnTo>
                  <a:pt x="2356" y="750"/>
                </a:lnTo>
                <a:lnTo>
                  <a:pt x="2362" y="746"/>
                </a:lnTo>
                <a:lnTo>
                  <a:pt x="2362" y="746"/>
                </a:lnTo>
                <a:lnTo>
                  <a:pt x="2372" y="744"/>
                </a:lnTo>
                <a:lnTo>
                  <a:pt x="2372" y="744"/>
                </a:lnTo>
                <a:lnTo>
                  <a:pt x="2408" y="742"/>
                </a:lnTo>
                <a:lnTo>
                  <a:pt x="2442" y="742"/>
                </a:lnTo>
                <a:lnTo>
                  <a:pt x="2442" y="742"/>
                </a:lnTo>
                <a:lnTo>
                  <a:pt x="2458" y="744"/>
                </a:lnTo>
                <a:lnTo>
                  <a:pt x="2464" y="748"/>
                </a:lnTo>
                <a:lnTo>
                  <a:pt x="2468" y="752"/>
                </a:lnTo>
                <a:lnTo>
                  <a:pt x="2472" y="756"/>
                </a:lnTo>
                <a:lnTo>
                  <a:pt x="2476" y="762"/>
                </a:lnTo>
                <a:lnTo>
                  <a:pt x="2478" y="778"/>
                </a:lnTo>
                <a:lnTo>
                  <a:pt x="2478" y="778"/>
                </a:lnTo>
                <a:lnTo>
                  <a:pt x="2480" y="810"/>
                </a:lnTo>
                <a:lnTo>
                  <a:pt x="2478" y="842"/>
                </a:lnTo>
                <a:lnTo>
                  <a:pt x="2478" y="842"/>
                </a:lnTo>
                <a:lnTo>
                  <a:pt x="2478" y="984"/>
                </a:lnTo>
                <a:lnTo>
                  <a:pt x="2480" y="1126"/>
                </a:lnTo>
                <a:lnTo>
                  <a:pt x="2480" y="1126"/>
                </a:lnTo>
                <a:lnTo>
                  <a:pt x="2482" y="1136"/>
                </a:lnTo>
                <a:lnTo>
                  <a:pt x="2482" y="1136"/>
                </a:lnTo>
                <a:lnTo>
                  <a:pt x="2492" y="1140"/>
                </a:lnTo>
                <a:lnTo>
                  <a:pt x="2502" y="1142"/>
                </a:lnTo>
                <a:lnTo>
                  <a:pt x="2520" y="1140"/>
                </a:lnTo>
                <a:lnTo>
                  <a:pt x="2520" y="1140"/>
                </a:lnTo>
                <a:lnTo>
                  <a:pt x="2534" y="1144"/>
                </a:lnTo>
                <a:lnTo>
                  <a:pt x="2542" y="1148"/>
                </a:lnTo>
                <a:lnTo>
                  <a:pt x="2546" y="1152"/>
                </a:lnTo>
                <a:lnTo>
                  <a:pt x="2548" y="1158"/>
                </a:lnTo>
                <a:lnTo>
                  <a:pt x="2550" y="1170"/>
                </a:lnTo>
                <a:lnTo>
                  <a:pt x="2550" y="1170"/>
                </a:lnTo>
                <a:lnTo>
                  <a:pt x="2552" y="1180"/>
                </a:lnTo>
                <a:lnTo>
                  <a:pt x="2554" y="1190"/>
                </a:lnTo>
                <a:lnTo>
                  <a:pt x="2554" y="1190"/>
                </a:lnTo>
                <a:lnTo>
                  <a:pt x="2556" y="1194"/>
                </a:lnTo>
                <a:lnTo>
                  <a:pt x="2558" y="1196"/>
                </a:lnTo>
                <a:lnTo>
                  <a:pt x="2560" y="1198"/>
                </a:lnTo>
                <a:lnTo>
                  <a:pt x="2566" y="1198"/>
                </a:lnTo>
                <a:lnTo>
                  <a:pt x="2566" y="1198"/>
                </a:lnTo>
                <a:lnTo>
                  <a:pt x="2570" y="1198"/>
                </a:lnTo>
                <a:lnTo>
                  <a:pt x="2574" y="1196"/>
                </a:lnTo>
                <a:lnTo>
                  <a:pt x="2576" y="1194"/>
                </a:lnTo>
                <a:lnTo>
                  <a:pt x="2578" y="1190"/>
                </a:lnTo>
                <a:lnTo>
                  <a:pt x="2578" y="1190"/>
                </a:lnTo>
                <a:lnTo>
                  <a:pt x="2580" y="1176"/>
                </a:lnTo>
                <a:lnTo>
                  <a:pt x="2580" y="1164"/>
                </a:lnTo>
                <a:lnTo>
                  <a:pt x="2580" y="1164"/>
                </a:lnTo>
                <a:lnTo>
                  <a:pt x="2580" y="1054"/>
                </a:lnTo>
                <a:lnTo>
                  <a:pt x="2580" y="1054"/>
                </a:lnTo>
                <a:lnTo>
                  <a:pt x="2580" y="1042"/>
                </a:lnTo>
                <a:lnTo>
                  <a:pt x="2584" y="1030"/>
                </a:lnTo>
                <a:lnTo>
                  <a:pt x="2588" y="1024"/>
                </a:lnTo>
                <a:lnTo>
                  <a:pt x="2594" y="1022"/>
                </a:lnTo>
                <a:lnTo>
                  <a:pt x="2600" y="1018"/>
                </a:lnTo>
                <a:lnTo>
                  <a:pt x="2608" y="1018"/>
                </a:lnTo>
                <a:lnTo>
                  <a:pt x="2608" y="1018"/>
                </a:lnTo>
                <a:lnTo>
                  <a:pt x="2616" y="1016"/>
                </a:lnTo>
                <a:lnTo>
                  <a:pt x="2622" y="1014"/>
                </a:lnTo>
                <a:lnTo>
                  <a:pt x="2628" y="1012"/>
                </a:lnTo>
                <a:lnTo>
                  <a:pt x="2630" y="1008"/>
                </a:lnTo>
                <a:lnTo>
                  <a:pt x="2634" y="1002"/>
                </a:lnTo>
                <a:lnTo>
                  <a:pt x="2634" y="996"/>
                </a:lnTo>
                <a:lnTo>
                  <a:pt x="2636" y="982"/>
                </a:lnTo>
                <a:lnTo>
                  <a:pt x="2636" y="982"/>
                </a:lnTo>
                <a:lnTo>
                  <a:pt x="2636" y="756"/>
                </a:lnTo>
                <a:lnTo>
                  <a:pt x="2636" y="756"/>
                </a:lnTo>
                <a:lnTo>
                  <a:pt x="2634" y="724"/>
                </a:lnTo>
                <a:lnTo>
                  <a:pt x="2636" y="692"/>
                </a:lnTo>
                <a:lnTo>
                  <a:pt x="2636" y="692"/>
                </a:lnTo>
                <a:lnTo>
                  <a:pt x="2636" y="684"/>
                </a:lnTo>
                <a:lnTo>
                  <a:pt x="2638" y="676"/>
                </a:lnTo>
                <a:lnTo>
                  <a:pt x="2642" y="670"/>
                </a:lnTo>
                <a:lnTo>
                  <a:pt x="2644" y="668"/>
                </a:lnTo>
                <a:lnTo>
                  <a:pt x="2650" y="666"/>
                </a:lnTo>
                <a:lnTo>
                  <a:pt x="2650" y="666"/>
                </a:lnTo>
                <a:lnTo>
                  <a:pt x="2700" y="666"/>
                </a:lnTo>
                <a:lnTo>
                  <a:pt x="2700" y="666"/>
                </a:lnTo>
                <a:lnTo>
                  <a:pt x="2714" y="662"/>
                </a:lnTo>
                <a:lnTo>
                  <a:pt x="2728" y="658"/>
                </a:lnTo>
                <a:lnTo>
                  <a:pt x="2742" y="656"/>
                </a:lnTo>
                <a:lnTo>
                  <a:pt x="2758" y="656"/>
                </a:lnTo>
                <a:lnTo>
                  <a:pt x="2786" y="658"/>
                </a:lnTo>
                <a:lnTo>
                  <a:pt x="2814" y="662"/>
                </a:lnTo>
                <a:lnTo>
                  <a:pt x="2814" y="662"/>
                </a:lnTo>
                <a:lnTo>
                  <a:pt x="2820" y="664"/>
                </a:lnTo>
                <a:lnTo>
                  <a:pt x="2824" y="666"/>
                </a:lnTo>
                <a:lnTo>
                  <a:pt x="2828" y="670"/>
                </a:lnTo>
                <a:lnTo>
                  <a:pt x="2830" y="674"/>
                </a:lnTo>
                <a:lnTo>
                  <a:pt x="2832" y="686"/>
                </a:lnTo>
                <a:lnTo>
                  <a:pt x="2832" y="696"/>
                </a:lnTo>
                <a:lnTo>
                  <a:pt x="2832" y="696"/>
                </a:lnTo>
                <a:lnTo>
                  <a:pt x="2832" y="768"/>
                </a:lnTo>
                <a:lnTo>
                  <a:pt x="2832" y="838"/>
                </a:lnTo>
                <a:lnTo>
                  <a:pt x="2832" y="838"/>
                </a:lnTo>
                <a:lnTo>
                  <a:pt x="2832" y="982"/>
                </a:lnTo>
                <a:lnTo>
                  <a:pt x="2832" y="982"/>
                </a:lnTo>
                <a:lnTo>
                  <a:pt x="2832" y="992"/>
                </a:lnTo>
                <a:lnTo>
                  <a:pt x="2836" y="1000"/>
                </a:lnTo>
                <a:lnTo>
                  <a:pt x="2838" y="1004"/>
                </a:lnTo>
                <a:lnTo>
                  <a:pt x="2842" y="1006"/>
                </a:lnTo>
                <a:lnTo>
                  <a:pt x="2848" y="1008"/>
                </a:lnTo>
                <a:lnTo>
                  <a:pt x="2854" y="1006"/>
                </a:lnTo>
                <a:lnTo>
                  <a:pt x="2854" y="1006"/>
                </a:lnTo>
                <a:lnTo>
                  <a:pt x="2876" y="1004"/>
                </a:lnTo>
                <a:lnTo>
                  <a:pt x="2896" y="1002"/>
                </a:lnTo>
                <a:lnTo>
                  <a:pt x="2938" y="1000"/>
                </a:lnTo>
                <a:lnTo>
                  <a:pt x="2978" y="1002"/>
                </a:lnTo>
                <a:lnTo>
                  <a:pt x="3020" y="1004"/>
                </a:lnTo>
                <a:lnTo>
                  <a:pt x="3020" y="1004"/>
                </a:lnTo>
                <a:lnTo>
                  <a:pt x="3024" y="1006"/>
                </a:lnTo>
                <a:lnTo>
                  <a:pt x="3028" y="1008"/>
                </a:lnTo>
                <a:lnTo>
                  <a:pt x="3030" y="1016"/>
                </a:lnTo>
                <a:lnTo>
                  <a:pt x="3034" y="1024"/>
                </a:lnTo>
                <a:lnTo>
                  <a:pt x="3036" y="1028"/>
                </a:lnTo>
                <a:lnTo>
                  <a:pt x="3040" y="1030"/>
                </a:lnTo>
                <a:lnTo>
                  <a:pt x="3040" y="1030"/>
                </a:lnTo>
                <a:lnTo>
                  <a:pt x="3042" y="984"/>
                </a:lnTo>
                <a:lnTo>
                  <a:pt x="3044" y="940"/>
                </a:lnTo>
                <a:lnTo>
                  <a:pt x="3046" y="848"/>
                </a:lnTo>
                <a:lnTo>
                  <a:pt x="3046" y="848"/>
                </a:lnTo>
                <a:lnTo>
                  <a:pt x="3048" y="746"/>
                </a:lnTo>
                <a:lnTo>
                  <a:pt x="3050" y="644"/>
                </a:lnTo>
                <a:lnTo>
                  <a:pt x="3052" y="544"/>
                </a:lnTo>
                <a:lnTo>
                  <a:pt x="3050" y="442"/>
                </a:lnTo>
                <a:lnTo>
                  <a:pt x="3050" y="442"/>
                </a:lnTo>
                <a:lnTo>
                  <a:pt x="3050" y="434"/>
                </a:lnTo>
                <a:lnTo>
                  <a:pt x="3052" y="430"/>
                </a:lnTo>
                <a:lnTo>
                  <a:pt x="3054" y="426"/>
                </a:lnTo>
                <a:lnTo>
                  <a:pt x="3054" y="426"/>
                </a:lnTo>
                <a:lnTo>
                  <a:pt x="3136" y="426"/>
                </a:lnTo>
                <a:lnTo>
                  <a:pt x="3136" y="426"/>
                </a:lnTo>
                <a:lnTo>
                  <a:pt x="3138" y="428"/>
                </a:lnTo>
                <a:lnTo>
                  <a:pt x="3140" y="432"/>
                </a:lnTo>
                <a:lnTo>
                  <a:pt x="3140" y="432"/>
                </a:lnTo>
                <a:lnTo>
                  <a:pt x="3140" y="470"/>
                </a:lnTo>
                <a:lnTo>
                  <a:pt x="3142" y="506"/>
                </a:lnTo>
                <a:lnTo>
                  <a:pt x="3146" y="544"/>
                </a:lnTo>
                <a:lnTo>
                  <a:pt x="3146" y="580"/>
                </a:lnTo>
                <a:lnTo>
                  <a:pt x="3146" y="580"/>
                </a:lnTo>
                <a:lnTo>
                  <a:pt x="3146" y="602"/>
                </a:lnTo>
                <a:lnTo>
                  <a:pt x="3148" y="608"/>
                </a:lnTo>
                <a:lnTo>
                  <a:pt x="3150" y="614"/>
                </a:lnTo>
                <a:lnTo>
                  <a:pt x="3156" y="618"/>
                </a:lnTo>
                <a:lnTo>
                  <a:pt x="3162" y="620"/>
                </a:lnTo>
                <a:lnTo>
                  <a:pt x="3184" y="628"/>
                </a:lnTo>
                <a:lnTo>
                  <a:pt x="3184" y="628"/>
                </a:lnTo>
                <a:lnTo>
                  <a:pt x="3192" y="630"/>
                </a:lnTo>
                <a:lnTo>
                  <a:pt x="3200" y="632"/>
                </a:lnTo>
                <a:lnTo>
                  <a:pt x="3200" y="632"/>
                </a:lnTo>
                <a:lnTo>
                  <a:pt x="3278" y="632"/>
                </a:lnTo>
                <a:lnTo>
                  <a:pt x="3278" y="632"/>
                </a:lnTo>
                <a:lnTo>
                  <a:pt x="3286" y="632"/>
                </a:lnTo>
                <a:lnTo>
                  <a:pt x="3290" y="634"/>
                </a:lnTo>
                <a:lnTo>
                  <a:pt x="3294" y="640"/>
                </a:lnTo>
                <a:lnTo>
                  <a:pt x="3296" y="646"/>
                </a:lnTo>
                <a:lnTo>
                  <a:pt x="3296" y="646"/>
                </a:lnTo>
                <a:lnTo>
                  <a:pt x="3298" y="664"/>
                </a:lnTo>
                <a:lnTo>
                  <a:pt x="3298" y="680"/>
                </a:lnTo>
                <a:lnTo>
                  <a:pt x="3298" y="680"/>
                </a:lnTo>
                <a:lnTo>
                  <a:pt x="3298" y="1008"/>
                </a:lnTo>
                <a:lnTo>
                  <a:pt x="3298" y="1008"/>
                </a:lnTo>
                <a:lnTo>
                  <a:pt x="3298" y="1032"/>
                </a:lnTo>
                <a:lnTo>
                  <a:pt x="3300" y="1038"/>
                </a:lnTo>
                <a:lnTo>
                  <a:pt x="3304" y="1044"/>
                </a:lnTo>
                <a:lnTo>
                  <a:pt x="3308" y="1048"/>
                </a:lnTo>
                <a:lnTo>
                  <a:pt x="3316" y="1048"/>
                </a:lnTo>
                <a:lnTo>
                  <a:pt x="3338" y="1050"/>
                </a:lnTo>
                <a:lnTo>
                  <a:pt x="3338" y="1050"/>
                </a:lnTo>
                <a:lnTo>
                  <a:pt x="3358" y="1052"/>
                </a:lnTo>
                <a:lnTo>
                  <a:pt x="3366" y="1054"/>
                </a:lnTo>
                <a:lnTo>
                  <a:pt x="3370" y="1056"/>
                </a:lnTo>
                <a:lnTo>
                  <a:pt x="3374" y="1060"/>
                </a:lnTo>
                <a:lnTo>
                  <a:pt x="3378" y="1066"/>
                </a:lnTo>
                <a:lnTo>
                  <a:pt x="3384" y="1086"/>
                </a:lnTo>
                <a:lnTo>
                  <a:pt x="3384" y="1086"/>
                </a:lnTo>
                <a:lnTo>
                  <a:pt x="3386" y="1090"/>
                </a:lnTo>
                <a:lnTo>
                  <a:pt x="3390" y="1094"/>
                </a:lnTo>
                <a:lnTo>
                  <a:pt x="3390" y="1094"/>
                </a:lnTo>
                <a:lnTo>
                  <a:pt x="3400" y="1096"/>
                </a:lnTo>
                <a:lnTo>
                  <a:pt x="3408" y="1096"/>
                </a:lnTo>
                <a:lnTo>
                  <a:pt x="3426" y="1096"/>
                </a:lnTo>
                <a:lnTo>
                  <a:pt x="3426" y="1096"/>
                </a:lnTo>
                <a:lnTo>
                  <a:pt x="3442" y="1098"/>
                </a:lnTo>
                <a:lnTo>
                  <a:pt x="3448" y="1100"/>
                </a:lnTo>
                <a:lnTo>
                  <a:pt x="3452" y="1104"/>
                </a:lnTo>
                <a:lnTo>
                  <a:pt x="3456" y="1108"/>
                </a:lnTo>
                <a:lnTo>
                  <a:pt x="3458" y="1114"/>
                </a:lnTo>
                <a:lnTo>
                  <a:pt x="3460" y="1130"/>
                </a:lnTo>
                <a:lnTo>
                  <a:pt x="3460" y="1130"/>
                </a:lnTo>
                <a:lnTo>
                  <a:pt x="3460" y="1160"/>
                </a:lnTo>
                <a:lnTo>
                  <a:pt x="3462" y="1192"/>
                </a:lnTo>
                <a:lnTo>
                  <a:pt x="3462" y="1192"/>
                </a:lnTo>
                <a:lnTo>
                  <a:pt x="3464" y="1202"/>
                </a:lnTo>
                <a:lnTo>
                  <a:pt x="3468" y="1208"/>
                </a:lnTo>
                <a:lnTo>
                  <a:pt x="3474" y="1212"/>
                </a:lnTo>
                <a:lnTo>
                  <a:pt x="3484" y="1214"/>
                </a:lnTo>
                <a:lnTo>
                  <a:pt x="3484" y="1214"/>
                </a:lnTo>
                <a:lnTo>
                  <a:pt x="3492" y="1214"/>
                </a:lnTo>
                <a:lnTo>
                  <a:pt x="3492" y="1214"/>
                </a:lnTo>
                <a:lnTo>
                  <a:pt x="3518" y="1214"/>
                </a:lnTo>
                <a:lnTo>
                  <a:pt x="3526" y="1212"/>
                </a:lnTo>
                <a:lnTo>
                  <a:pt x="3532" y="1210"/>
                </a:lnTo>
                <a:lnTo>
                  <a:pt x="3536" y="1204"/>
                </a:lnTo>
                <a:lnTo>
                  <a:pt x="3538" y="1196"/>
                </a:lnTo>
                <a:lnTo>
                  <a:pt x="3538" y="1170"/>
                </a:lnTo>
                <a:lnTo>
                  <a:pt x="3538" y="1170"/>
                </a:lnTo>
                <a:lnTo>
                  <a:pt x="3538" y="884"/>
                </a:lnTo>
                <a:lnTo>
                  <a:pt x="3538" y="884"/>
                </a:lnTo>
                <a:lnTo>
                  <a:pt x="3540" y="860"/>
                </a:lnTo>
                <a:lnTo>
                  <a:pt x="3542" y="852"/>
                </a:lnTo>
                <a:lnTo>
                  <a:pt x="3546" y="846"/>
                </a:lnTo>
                <a:lnTo>
                  <a:pt x="3552" y="842"/>
                </a:lnTo>
                <a:lnTo>
                  <a:pt x="3560" y="840"/>
                </a:lnTo>
                <a:lnTo>
                  <a:pt x="3586" y="838"/>
                </a:lnTo>
                <a:lnTo>
                  <a:pt x="3586" y="838"/>
                </a:lnTo>
                <a:lnTo>
                  <a:pt x="3694" y="838"/>
                </a:lnTo>
                <a:lnTo>
                  <a:pt x="3694" y="838"/>
                </a:lnTo>
                <a:lnTo>
                  <a:pt x="3718" y="840"/>
                </a:lnTo>
                <a:lnTo>
                  <a:pt x="3726" y="842"/>
                </a:lnTo>
                <a:lnTo>
                  <a:pt x="3732" y="846"/>
                </a:lnTo>
                <a:lnTo>
                  <a:pt x="3736" y="850"/>
                </a:lnTo>
                <a:lnTo>
                  <a:pt x="3738" y="858"/>
                </a:lnTo>
                <a:lnTo>
                  <a:pt x="3740" y="882"/>
                </a:lnTo>
                <a:lnTo>
                  <a:pt x="3740" y="882"/>
                </a:lnTo>
                <a:lnTo>
                  <a:pt x="3740" y="900"/>
                </a:lnTo>
                <a:lnTo>
                  <a:pt x="3742" y="908"/>
                </a:lnTo>
                <a:lnTo>
                  <a:pt x="3748" y="916"/>
                </a:lnTo>
                <a:lnTo>
                  <a:pt x="3748" y="916"/>
                </a:lnTo>
                <a:lnTo>
                  <a:pt x="3772" y="926"/>
                </a:lnTo>
                <a:lnTo>
                  <a:pt x="3780" y="930"/>
                </a:lnTo>
                <a:lnTo>
                  <a:pt x="3786" y="936"/>
                </a:lnTo>
                <a:lnTo>
                  <a:pt x="3788" y="942"/>
                </a:lnTo>
                <a:lnTo>
                  <a:pt x="3790" y="952"/>
                </a:lnTo>
                <a:lnTo>
                  <a:pt x="3790" y="978"/>
                </a:lnTo>
                <a:lnTo>
                  <a:pt x="3790" y="978"/>
                </a:lnTo>
                <a:lnTo>
                  <a:pt x="3790" y="1024"/>
                </a:lnTo>
                <a:lnTo>
                  <a:pt x="3792" y="1050"/>
                </a:lnTo>
                <a:lnTo>
                  <a:pt x="3794" y="1076"/>
                </a:lnTo>
                <a:lnTo>
                  <a:pt x="3794" y="1076"/>
                </a:lnTo>
                <a:lnTo>
                  <a:pt x="3800" y="1066"/>
                </a:lnTo>
                <a:lnTo>
                  <a:pt x="3802" y="1058"/>
                </a:lnTo>
                <a:lnTo>
                  <a:pt x="3802" y="1044"/>
                </a:lnTo>
                <a:lnTo>
                  <a:pt x="3802" y="1044"/>
                </a:lnTo>
                <a:lnTo>
                  <a:pt x="3804" y="962"/>
                </a:lnTo>
                <a:lnTo>
                  <a:pt x="3802" y="880"/>
                </a:lnTo>
                <a:lnTo>
                  <a:pt x="3802" y="880"/>
                </a:lnTo>
                <a:lnTo>
                  <a:pt x="3802" y="870"/>
                </a:lnTo>
                <a:lnTo>
                  <a:pt x="3804" y="862"/>
                </a:lnTo>
                <a:lnTo>
                  <a:pt x="3806" y="854"/>
                </a:lnTo>
                <a:lnTo>
                  <a:pt x="3810" y="848"/>
                </a:lnTo>
                <a:lnTo>
                  <a:pt x="3816" y="842"/>
                </a:lnTo>
                <a:lnTo>
                  <a:pt x="3822" y="838"/>
                </a:lnTo>
                <a:lnTo>
                  <a:pt x="3838" y="830"/>
                </a:lnTo>
                <a:lnTo>
                  <a:pt x="3838" y="830"/>
                </a:lnTo>
                <a:lnTo>
                  <a:pt x="3916" y="806"/>
                </a:lnTo>
                <a:lnTo>
                  <a:pt x="3992" y="780"/>
                </a:lnTo>
                <a:lnTo>
                  <a:pt x="3992" y="780"/>
                </a:lnTo>
                <a:lnTo>
                  <a:pt x="4006" y="774"/>
                </a:lnTo>
                <a:lnTo>
                  <a:pt x="4020" y="768"/>
                </a:lnTo>
                <a:lnTo>
                  <a:pt x="4036" y="766"/>
                </a:lnTo>
                <a:lnTo>
                  <a:pt x="4042" y="764"/>
                </a:lnTo>
                <a:lnTo>
                  <a:pt x="4050" y="766"/>
                </a:lnTo>
                <a:lnTo>
                  <a:pt x="4050" y="766"/>
                </a:lnTo>
                <a:lnTo>
                  <a:pt x="4056" y="774"/>
                </a:lnTo>
                <a:lnTo>
                  <a:pt x="4060" y="782"/>
                </a:lnTo>
                <a:lnTo>
                  <a:pt x="4060" y="800"/>
                </a:lnTo>
                <a:lnTo>
                  <a:pt x="4060" y="800"/>
                </a:lnTo>
                <a:lnTo>
                  <a:pt x="4060" y="892"/>
                </a:lnTo>
                <a:lnTo>
                  <a:pt x="4060" y="892"/>
                </a:lnTo>
                <a:lnTo>
                  <a:pt x="4062" y="902"/>
                </a:lnTo>
                <a:lnTo>
                  <a:pt x="4064" y="912"/>
                </a:lnTo>
                <a:lnTo>
                  <a:pt x="4072" y="918"/>
                </a:lnTo>
                <a:lnTo>
                  <a:pt x="4080" y="924"/>
                </a:lnTo>
                <a:lnTo>
                  <a:pt x="4080" y="924"/>
                </a:lnTo>
                <a:lnTo>
                  <a:pt x="4096" y="932"/>
                </a:lnTo>
                <a:lnTo>
                  <a:pt x="4112" y="940"/>
                </a:lnTo>
                <a:lnTo>
                  <a:pt x="4128" y="944"/>
                </a:lnTo>
                <a:lnTo>
                  <a:pt x="4146" y="946"/>
                </a:lnTo>
                <a:lnTo>
                  <a:pt x="4146" y="946"/>
                </a:lnTo>
                <a:lnTo>
                  <a:pt x="4152" y="948"/>
                </a:lnTo>
                <a:lnTo>
                  <a:pt x="4158" y="950"/>
                </a:lnTo>
                <a:lnTo>
                  <a:pt x="4160" y="954"/>
                </a:lnTo>
                <a:lnTo>
                  <a:pt x="4164" y="960"/>
                </a:lnTo>
                <a:lnTo>
                  <a:pt x="4166" y="972"/>
                </a:lnTo>
                <a:lnTo>
                  <a:pt x="4170" y="982"/>
                </a:lnTo>
                <a:lnTo>
                  <a:pt x="4170" y="982"/>
                </a:lnTo>
                <a:lnTo>
                  <a:pt x="4178" y="974"/>
                </a:lnTo>
                <a:lnTo>
                  <a:pt x="4182" y="964"/>
                </a:lnTo>
                <a:lnTo>
                  <a:pt x="4184" y="954"/>
                </a:lnTo>
                <a:lnTo>
                  <a:pt x="4184" y="944"/>
                </a:lnTo>
                <a:lnTo>
                  <a:pt x="4184" y="944"/>
                </a:lnTo>
                <a:lnTo>
                  <a:pt x="4184" y="782"/>
                </a:lnTo>
                <a:lnTo>
                  <a:pt x="4184" y="782"/>
                </a:lnTo>
                <a:lnTo>
                  <a:pt x="4184" y="760"/>
                </a:lnTo>
                <a:lnTo>
                  <a:pt x="4188" y="750"/>
                </a:lnTo>
                <a:lnTo>
                  <a:pt x="4194" y="742"/>
                </a:lnTo>
                <a:lnTo>
                  <a:pt x="4194" y="742"/>
                </a:lnTo>
                <a:lnTo>
                  <a:pt x="4236" y="736"/>
                </a:lnTo>
                <a:lnTo>
                  <a:pt x="4278" y="734"/>
                </a:lnTo>
                <a:lnTo>
                  <a:pt x="4298" y="734"/>
                </a:lnTo>
                <a:lnTo>
                  <a:pt x="4320" y="736"/>
                </a:lnTo>
                <a:lnTo>
                  <a:pt x="4340" y="740"/>
                </a:lnTo>
                <a:lnTo>
                  <a:pt x="4360" y="744"/>
                </a:lnTo>
                <a:lnTo>
                  <a:pt x="4360" y="744"/>
                </a:lnTo>
                <a:lnTo>
                  <a:pt x="4370" y="744"/>
                </a:lnTo>
                <a:lnTo>
                  <a:pt x="4376" y="744"/>
                </a:lnTo>
                <a:lnTo>
                  <a:pt x="4382" y="746"/>
                </a:lnTo>
                <a:lnTo>
                  <a:pt x="4388" y="750"/>
                </a:lnTo>
                <a:lnTo>
                  <a:pt x="4390" y="756"/>
                </a:lnTo>
                <a:lnTo>
                  <a:pt x="4392" y="762"/>
                </a:lnTo>
                <a:lnTo>
                  <a:pt x="4394" y="778"/>
                </a:lnTo>
                <a:lnTo>
                  <a:pt x="4394" y="778"/>
                </a:lnTo>
                <a:lnTo>
                  <a:pt x="4394" y="830"/>
                </a:lnTo>
                <a:lnTo>
                  <a:pt x="4394" y="880"/>
                </a:lnTo>
                <a:lnTo>
                  <a:pt x="4394" y="980"/>
                </a:lnTo>
                <a:lnTo>
                  <a:pt x="4394" y="980"/>
                </a:lnTo>
                <a:lnTo>
                  <a:pt x="4398" y="986"/>
                </a:lnTo>
                <a:lnTo>
                  <a:pt x="4400" y="992"/>
                </a:lnTo>
                <a:lnTo>
                  <a:pt x="4402" y="1002"/>
                </a:lnTo>
                <a:lnTo>
                  <a:pt x="4402" y="1026"/>
                </a:lnTo>
                <a:lnTo>
                  <a:pt x="4402" y="1026"/>
                </a:lnTo>
                <a:lnTo>
                  <a:pt x="4402" y="1102"/>
                </a:lnTo>
                <a:lnTo>
                  <a:pt x="4402" y="1102"/>
                </a:lnTo>
                <a:lnTo>
                  <a:pt x="4402" y="1108"/>
                </a:lnTo>
                <a:lnTo>
                  <a:pt x="4404" y="1112"/>
                </a:lnTo>
                <a:lnTo>
                  <a:pt x="4406" y="1114"/>
                </a:lnTo>
                <a:lnTo>
                  <a:pt x="4408" y="1116"/>
                </a:lnTo>
                <a:lnTo>
                  <a:pt x="4416" y="1118"/>
                </a:lnTo>
                <a:lnTo>
                  <a:pt x="4424" y="1118"/>
                </a:lnTo>
                <a:lnTo>
                  <a:pt x="4424" y="1118"/>
                </a:lnTo>
                <a:lnTo>
                  <a:pt x="4444" y="1120"/>
                </a:lnTo>
                <a:lnTo>
                  <a:pt x="4454" y="1124"/>
                </a:lnTo>
                <a:lnTo>
                  <a:pt x="4462" y="1130"/>
                </a:lnTo>
                <a:lnTo>
                  <a:pt x="4462" y="1130"/>
                </a:lnTo>
                <a:lnTo>
                  <a:pt x="4474" y="1134"/>
                </a:lnTo>
                <a:lnTo>
                  <a:pt x="4480" y="1136"/>
                </a:lnTo>
                <a:lnTo>
                  <a:pt x="4486" y="1138"/>
                </a:lnTo>
                <a:lnTo>
                  <a:pt x="4492" y="1136"/>
                </a:lnTo>
                <a:lnTo>
                  <a:pt x="4496" y="1134"/>
                </a:lnTo>
                <a:lnTo>
                  <a:pt x="4500" y="1128"/>
                </a:lnTo>
                <a:lnTo>
                  <a:pt x="4504" y="1120"/>
                </a:lnTo>
                <a:lnTo>
                  <a:pt x="4504" y="1120"/>
                </a:lnTo>
                <a:lnTo>
                  <a:pt x="4504" y="1058"/>
                </a:lnTo>
                <a:lnTo>
                  <a:pt x="4504" y="1058"/>
                </a:lnTo>
                <a:lnTo>
                  <a:pt x="4504" y="1044"/>
                </a:lnTo>
                <a:lnTo>
                  <a:pt x="4508" y="1032"/>
                </a:lnTo>
                <a:lnTo>
                  <a:pt x="4510" y="1028"/>
                </a:lnTo>
                <a:lnTo>
                  <a:pt x="4514" y="1022"/>
                </a:lnTo>
                <a:lnTo>
                  <a:pt x="4520" y="1018"/>
                </a:lnTo>
                <a:lnTo>
                  <a:pt x="4528" y="1016"/>
                </a:lnTo>
                <a:lnTo>
                  <a:pt x="4528" y="1016"/>
                </a:lnTo>
                <a:lnTo>
                  <a:pt x="4532" y="1012"/>
                </a:lnTo>
                <a:lnTo>
                  <a:pt x="4536" y="1010"/>
                </a:lnTo>
                <a:lnTo>
                  <a:pt x="4540" y="1004"/>
                </a:lnTo>
                <a:lnTo>
                  <a:pt x="4542" y="1000"/>
                </a:lnTo>
                <a:lnTo>
                  <a:pt x="4542" y="990"/>
                </a:lnTo>
                <a:lnTo>
                  <a:pt x="4542" y="980"/>
                </a:lnTo>
                <a:lnTo>
                  <a:pt x="4542" y="980"/>
                </a:lnTo>
                <a:lnTo>
                  <a:pt x="4542" y="964"/>
                </a:lnTo>
                <a:lnTo>
                  <a:pt x="4544" y="950"/>
                </a:lnTo>
                <a:lnTo>
                  <a:pt x="4548" y="936"/>
                </a:lnTo>
                <a:lnTo>
                  <a:pt x="4552" y="928"/>
                </a:lnTo>
                <a:lnTo>
                  <a:pt x="4558" y="922"/>
                </a:lnTo>
                <a:lnTo>
                  <a:pt x="4558" y="922"/>
                </a:lnTo>
                <a:lnTo>
                  <a:pt x="4562" y="914"/>
                </a:lnTo>
                <a:lnTo>
                  <a:pt x="4564" y="904"/>
                </a:lnTo>
                <a:lnTo>
                  <a:pt x="4564" y="884"/>
                </a:lnTo>
                <a:lnTo>
                  <a:pt x="4564" y="884"/>
                </a:lnTo>
                <a:lnTo>
                  <a:pt x="4566" y="766"/>
                </a:lnTo>
                <a:lnTo>
                  <a:pt x="4564" y="646"/>
                </a:lnTo>
                <a:lnTo>
                  <a:pt x="4564" y="646"/>
                </a:lnTo>
                <a:lnTo>
                  <a:pt x="4564" y="628"/>
                </a:lnTo>
                <a:lnTo>
                  <a:pt x="4566" y="620"/>
                </a:lnTo>
                <a:lnTo>
                  <a:pt x="4568" y="610"/>
                </a:lnTo>
                <a:lnTo>
                  <a:pt x="4568" y="610"/>
                </a:lnTo>
                <a:lnTo>
                  <a:pt x="4570" y="604"/>
                </a:lnTo>
                <a:lnTo>
                  <a:pt x="4574" y="600"/>
                </a:lnTo>
                <a:lnTo>
                  <a:pt x="4578" y="598"/>
                </a:lnTo>
                <a:lnTo>
                  <a:pt x="4586" y="596"/>
                </a:lnTo>
                <a:lnTo>
                  <a:pt x="4586" y="596"/>
                </a:lnTo>
                <a:lnTo>
                  <a:pt x="4624" y="596"/>
                </a:lnTo>
                <a:lnTo>
                  <a:pt x="4660" y="594"/>
                </a:lnTo>
                <a:lnTo>
                  <a:pt x="4698" y="592"/>
                </a:lnTo>
                <a:lnTo>
                  <a:pt x="4736" y="592"/>
                </a:lnTo>
                <a:lnTo>
                  <a:pt x="4736" y="592"/>
                </a:lnTo>
                <a:lnTo>
                  <a:pt x="4748" y="592"/>
                </a:lnTo>
                <a:lnTo>
                  <a:pt x="4754" y="594"/>
                </a:lnTo>
                <a:lnTo>
                  <a:pt x="4760" y="598"/>
                </a:lnTo>
                <a:lnTo>
                  <a:pt x="4760" y="598"/>
                </a:lnTo>
                <a:lnTo>
                  <a:pt x="4764" y="606"/>
                </a:lnTo>
                <a:lnTo>
                  <a:pt x="4766" y="616"/>
                </a:lnTo>
                <a:lnTo>
                  <a:pt x="4766" y="636"/>
                </a:lnTo>
                <a:lnTo>
                  <a:pt x="4766" y="636"/>
                </a:lnTo>
                <a:lnTo>
                  <a:pt x="4766" y="948"/>
                </a:lnTo>
                <a:lnTo>
                  <a:pt x="4766" y="948"/>
                </a:lnTo>
                <a:lnTo>
                  <a:pt x="4768" y="974"/>
                </a:lnTo>
                <a:lnTo>
                  <a:pt x="4770" y="998"/>
                </a:lnTo>
                <a:lnTo>
                  <a:pt x="4770" y="998"/>
                </a:lnTo>
                <a:lnTo>
                  <a:pt x="4772" y="1008"/>
                </a:lnTo>
                <a:lnTo>
                  <a:pt x="4776" y="1012"/>
                </a:lnTo>
                <a:lnTo>
                  <a:pt x="4782" y="1014"/>
                </a:lnTo>
                <a:lnTo>
                  <a:pt x="4790" y="1014"/>
                </a:lnTo>
                <a:lnTo>
                  <a:pt x="4790" y="1014"/>
                </a:lnTo>
                <a:lnTo>
                  <a:pt x="4802" y="1006"/>
                </a:lnTo>
                <a:lnTo>
                  <a:pt x="4814" y="1002"/>
                </a:lnTo>
                <a:lnTo>
                  <a:pt x="4814" y="1002"/>
                </a:lnTo>
                <a:lnTo>
                  <a:pt x="4848" y="1000"/>
                </a:lnTo>
                <a:lnTo>
                  <a:pt x="4882" y="1000"/>
                </a:lnTo>
                <a:lnTo>
                  <a:pt x="4950" y="1000"/>
                </a:lnTo>
                <a:lnTo>
                  <a:pt x="4950" y="1000"/>
                </a:lnTo>
                <a:lnTo>
                  <a:pt x="4960" y="1002"/>
                </a:lnTo>
                <a:lnTo>
                  <a:pt x="4970" y="1004"/>
                </a:lnTo>
                <a:lnTo>
                  <a:pt x="4978" y="1010"/>
                </a:lnTo>
                <a:lnTo>
                  <a:pt x="4982" y="1020"/>
                </a:lnTo>
                <a:lnTo>
                  <a:pt x="4982" y="1020"/>
                </a:lnTo>
                <a:lnTo>
                  <a:pt x="4984" y="1026"/>
                </a:lnTo>
                <a:lnTo>
                  <a:pt x="4986" y="1030"/>
                </a:lnTo>
                <a:lnTo>
                  <a:pt x="4988" y="1034"/>
                </a:lnTo>
                <a:lnTo>
                  <a:pt x="4988" y="1034"/>
                </a:lnTo>
                <a:lnTo>
                  <a:pt x="4992" y="1020"/>
                </a:lnTo>
                <a:lnTo>
                  <a:pt x="4996" y="1014"/>
                </a:lnTo>
                <a:lnTo>
                  <a:pt x="5000" y="1008"/>
                </a:lnTo>
                <a:lnTo>
                  <a:pt x="5004" y="1004"/>
                </a:lnTo>
                <a:lnTo>
                  <a:pt x="5010" y="1002"/>
                </a:lnTo>
                <a:lnTo>
                  <a:pt x="5018" y="1000"/>
                </a:lnTo>
                <a:lnTo>
                  <a:pt x="5026" y="1000"/>
                </a:lnTo>
                <a:lnTo>
                  <a:pt x="5026" y="1000"/>
                </a:lnTo>
                <a:lnTo>
                  <a:pt x="5034" y="1002"/>
                </a:lnTo>
                <a:lnTo>
                  <a:pt x="5040" y="1004"/>
                </a:lnTo>
                <a:lnTo>
                  <a:pt x="5044" y="1010"/>
                </a:lnTo>
                <a:lnTo>
                  <a:pt x="5046" y="1016"/>
                </a:lnTo>
                <a:lnTo>
                  <a:pt x="5046" y="1016"/>
                </a:lnTo>
                <a:lnTo>
                  <a:pt x="5048" y="1090"/>
                </a:lnTo>
                <a:lnTo>
                  <a:pt x="5046" y="1126"/>
                </a:lnTo>
                <a:lnTo>
                  <a:pt x="5046" y="1144"/>
                </a:lnTo>
                <a:lnTo>
                  <a:pt x="5042" y="1162"/>
                </a:lnTo>
                <a:lnTo>
                  <a:pt x="5042" y="1162"/>
                </a:lnTo>
                <a:lnTo>
                  <a:pt x="5038" y="1170"/>
                </a:lnTo>
                <a:lnTo>
                  <a:pt x="5040" y="1174"/>
                </a:lnTo>
                <a:lnTo>
                  <a:pt x="5044" y="1174"/>
                </a:lnTo>
                <a:lnTo>
                  <a:pt x="5050" y="1176"/>
                </a:lnTo>
                <a:lnTo>
                  <a:pt x="5050" y="1176"/>
                </a:lnTo>
                <a:lnTo>
                  <a:pt x="5086" y="1174"/>
                </a:lnTo>
                <a:lnTo>
                  <a:pt x="5122" y="1174"/>
                </a:lnTo>
                <a:lnTo>
                  <a:pt x="5122" y="1174"/>
                </a:lnTo>
                <a:lnTo>
                  <a:pt x="5122" y="1172"/>
                </a:lnTo>
                <a:lnTo>
                  <a:pt x="5122" y="1172"/>
                </a:lnTo>
                <a:lnTo>
                  <a:pt x="5120" y="1170"/>
                </a:lnTo>
                <a:lnTo>
                  <a:pt x="5122" y="1172"/>
                </a:lnTo>
                <a:lnTo>
                  <a:pt x="5122" y="1172"/>
                </a:lnTo>
                <a:lnTo>
                  <a:pt x="5122" y="1174"/>
                </a:lnTo>
                <a:lnTo>
                  <a:pt x="5120" y="1174"/>
                </a:lnTo>
                <a:lnTo>
                  <a:pt x="5120" y="1174"/>
                </a:lnTo>
                <a:lnTo>
                  <a:pt x="5052" y="1174"/>
                </a:lnTo>
                <a:lnTo>
                  <a:pt x="5052" y="1174"/>
                </a:lnTo>
                <a:lnTo>
                  <a:pt x="5048" y="1174"/>
                </a:lnTo>
                <a:lnTo>
                  <a:pt x="5042" y="1174"/>
                </a:lnTo>
                <a:lnTo>
                  <a:pt x="5042" y="1174"/>
                </a:lnTo>
                <a:lnTo>
                  <a:pt x="5040" y="1172"/>
                </a:lnTo>
                <a:lnTo>
                  <a:pt x="5040" y="1164"/>
                </a:lnTo>
                <a:lnTo>
                  <a:pt x="5040" y="1164"/>
                </a:lnTo>
                <a:lnTo>
                  <a:pt x="5048" y="1160"/>
                </a:lnTo>
                <a:lnTo>
                  <a:pt x="5056" y="1158"/>
                </a:lnTo>
                <a:lnTo>
                  <a:pt x="5072" y="1158"/>
                </a:lnTo>
                <a:lnTo>
                  <a:pt x="5090" y="1158"/>
                </a:lnTo>
                <a:lnTo>
                  <a:pt x="5106" y="1158"/>
                </a:lnTo>
                <a:lnTo>
                  <a:pt x="5106" y="1158"/>
                </a:lnTo>
                <a:lnTo>
                  <a:pt x="5116" y="1158"/>
                </a:lnTo>
                <a:lnTo>
                  <a:pt x="5124" y="1156"/>
                </a:lnTo>
                <a:lnTo>
                  <a:pt x="5132" y="1152"/>
                </a:lnTo>
                <a:lnTo>
                  <a:pt x="5134" y="1150"/>
                </a:lnTo>
                <a:lnTo>
                  <a:pt x="5136" y="1144"/>
                </a:lnTo>
                <a:lnTo>
                  <a:pt x="5136" y="1144"/>
                </a:lnTo>
                <a:lnTo>
                  <a:pt x="5138" y="1118"/>
                </a:lnTo>
                <a:lnTo>
                  <a:pt x="5138" y="1090"/>
                </a:lnTo>
                <a:lnTo>
                  <a:pt x="5138" y="1090"/>
                </a:lnTo>
                <a:lnTo>
                  <a:pt x="5136" y="964"/>
                </a:lnTo>
                <a:lnTo>
                  <a:pt x="5136" y="836"/>
                </a:lnTo>
                <a:lnTo>
                  <a:pt x="5136" y="836"/>
                </a:lnTo>
                <a:lnTo>
                  <a:pt x="5138" y="824"/>
                </a:lnTo>
                <a:lnTo>
                  <a:pt x="5140" y="812"/>
                </a:lnTo>
                <a:lnTo>
                  <a:pt x="5140" y="812"/>
                </a:lnTo>
                <a:lnTo>
                  <a:pt x="5144" y="808"/>
                </a:lnTo>
                <a:lnTo>
                  <a:pt x="5146" y="804"/>
                </a:lnTo>
                <a:lnTo>
                  <a:pt x="5146" y="804"/>
                </a:lnTo>
                <a:lnTo>
                  <a:pt x="5164" y="800"/>
                </a:lnTo>
                <a:lnTo>
                  <a:pt x="5182" y="798"/>
                </a:lnTo>
                <a:lnTo>
                  <a:pt x="5216" y="800"/>
                </a:lnTo>
                <a:lnTo>
                  <a:pt x="5216" y="800"/>
                </a:lnTo>
                <a:lnTo>
                  <a:pt x="5222" y="800"/>
                </a:lnTo>
                <a:lnTo>
                  <a:pt x="5228" y="802"/>
                </a:lnTo>
                <a:lnTo>
                  <a:pt x="5232" y="806"/>
                </a:lnTo>
                <a:lnTo>
                  <a:pt x="5236" y="810"/>
                </a:lnTo>
                <a:lnTo>
                  <a:pt x="5238" y="820"/>
                </a:lnTo>
                <a:lnTo>
                  <a:pt x="5240" y="832"/>
                </a:lnTo>
                <a:lnTo>
                  <a:pt x="5240" y="832"/>
                </a:lnTo>
                <a:lnTo>
                  <a:pt x="5238" y="884"/>
                </a:lnTo>
                <a:lnTo>
                  <a:pt x="5238" y="938"/>
                </a:lnTo>
                <a:lnTo>
                  <a:pt x="5238" y="1044"/>
                </a:lnTo>
                <a:lnTo>
                  <a:pt x="5238" y="1044"/>
                </a:lnTo>
                <a:lnTo>
                  <a:pt x="5238" y="1052"/>
                </a:lnTo>
                <a:lnTo>
                  <a:pt x="5238" y="1052"/>
                </a:lnTo>
                <a:lnTo>
                  <a:pt x="5244" y="1056"/>
                </a:lnTo>
                <a:lnTo>
                  <a:pt x="5250" y="1058"/>
                </a:lnTo>
                <a:lnTo>
                  <a:pt x="5264" y="1058"/>
                </a:lnTo>
                <a:lnTo>
                  <a:pt x="5278" y="1056"/>
                </a:lnTo>
                <a:lnTo>
                  <a:pt x="5290" y="1056"/>
                </a:lnTo>
                <a:lnTo>
                  <a:pt x="5290" y="1056"/>
                </a:lnTo>
                <a:lnTo>
                  <a:pt x="5300" y="1056"/>
                </a:lnTo>
                <a:lnTo>
                  <a:pt x="5300" y="1056"/>
                </a:lnTo>
                <a:lnTo>
                  <a:pt x="5316" y="1058"/>
                </a:lnTo>
                <a:lnTo>
                  <a:pt x="5324" y="1060"/>
                </a:lnTo>
                <a:lnTo>
                  <a:pt x="5332" y="1064"/>
                </a:lnTo>
                <a:lnTo>
                  <a:pt x="5332" y="1064"/>
                </a:lnTo>
                <a:lnTo>
                  <a:pt x="5336" y="1070"/>
                </a:lnTo>
                <a:lnTo>
                  <a:pt x="5338" y="1078"/>
                </a:lnTo>
                <a:lnTo>
                  <a:pt x="5340" y="1092"/>
                </a:lnTo>
                <a:lnTo>
                  <a:pt x="5340" y="1092"/>
                </a:lnTo>
                <a:lnTo>
                  <a:pt x="5344" y="1100"/>
                </a:lnTo>
                <a:lnTo>
                  <a:pt x="5344" y="1100"/>
                </a:lnTo>
                <a:lnTo>
                  <a:pt x="5350" y="1102"/>
                </a:lnTo>
                <a:lnTo>
                  <a:pt x="5358" y="1102"/>
                </a:lnTo>
                <a:lnTo>
                  <a:pt x="5372" y="1102"/>
                </a:lnTo>
                <a:lnTo>
                  <a:pt x="5372" y="1102"/>
                </a:lnTo>
                <a:lnTo>
                  <a:pt x="5392" y="1104"/>
                </a:lnTo>
                <a:lnTo>
                  <a:pt x="5400" y="1106"/>
                </a:lnTo>
                <a:lnTo>
                  <a:pt x="5404" y="1108"/>
                </a:lnTo>
                <a:lnTo>
                  <a:pt x="5406" y="1112"/>
                </a:lnTo>
                <a:lnTo>
                  <a:pt x="5410" y="1120"/>
                </a:lnTo>
                <a:lnTo>
                  <a:pt x="5412" y="1140"/>
                </a:lnTo>
                <a:lnTo>
                  <a:pt x="5412" y="1140"/>
                </a:lnTo>
                <a:lnTo>
                  <a:pt x="5412" y="1146"/>
                </a:lnTo>
                <a:lnTo>
                  <a:pt x="5414" y="1150"/>
                </a:lnTo>
                <a:lnTo>
                  <a:pt x="5414" y="1150"/>
                </a:lnTo>
                <a:lnTo>
                  <a:pt x="5432" y="1154"/>
                </a:lnTo>
                <a:lnTo>
                  <a:pt x="5448" y="1154"/>
                </a:lnTo>
                <a:lnTo>
                  <a:pt x="5466" y="1152"/>
                </a:lnTo>
                <a:lnTo>
                  <a:pt x="5482" y="1148"/>
                </a:lnTo>
                <a:lnTo>
                  <a:pt x="5482" y="1148"/>
                </a:lnTo>
                <a:lnTo>
                  <a:pt x="5484" y="1144"/>
                </a:lnTo>
                <a:lnTo>
                  <a:pt x="5486" y="1138"/>
                </a:lnTo>
                <a:lnTo>
                  <a:pt x="5486" y="1138"/>
                </a:lnTo>
                <a:lnTo>
                  <a:pt x="5486" y="1096"/>
                </a:lnTo>
                <a:lnTo>
                  <a:pt x="5486" y="1054"/>
                </a:lnTo>
                <a:lnTo>
                  <a:pt x="5486" y="1054"/>
                </a:lnTo>
                <a:lnTo>
                  <a:pt x="5488" y="1036"/>
                </a:lnTo>
                <a:lnTo>
                  <a:pt x="5490" y="1030"/>
                </a:lnTo>
                <a:lnTo>
                  <a:pt x="5492" y="1026"/>
                </a:lnTo>
                <a:lnTo>
                  <a:pt x="5498" y="1022"/>
                </a:lnTo>
                <a:lnTo>
                  <a:pt x="5504" y="1020"/>
                </a:lnTo>
                <a:lnTo>
                  <a:pt x="5522" y="1018"/>
                </a:lnTo>
                <a:lnTo>
                  <a:pt x="5522" y="1018"/>
                </a:lnTo>
                <a:lnTo>
                  <a:pt x="5536" y="1018"/>
                </a:lnTo>
                <a:lnTo>
                  <a:pt x="5542" y="1016"/>
                </a:lnTo>
                <a:lnTo>
                  <a:pt x="5548" y="1014"/>
                </a:lnTo>
                <a:lnTo>
                  <a:pt x="5548" y="1014"/>
                </a:lnTo>
                <a:lnTo>
                  <a:pt x="5550" y="1006"/>
                </a:lnTo>
                <a:lnTo>
                  <a:pt x="5552" y="1000"/>
                </a:lnTo>
                <a:lnTo>
                  <a:pt x="5552" y="1000"/>
                </a:lnTo>
                <a:lnTo>
                  <a:pt x="5552" y="994"/>
                </a:lnTo>
                <a:lnTo>
                  <a:pt x="5552" y="994"/>
                </a:lnTo>
                <a:lnTo>
                  <a:pt x="5552" y="970"/>
                </a:lnTo>
                <a:lnTo>
                  <a:pt x="5554" y="952"/>
                </a:lnTo>
                <a:lnTo>
                  <a:pt x="5556" y="938"/>
                </a:lnTo>
                <a:lnTo>
                  <a:pt x="5562" y="930"/>
                </a:lnTo>
                <a:lnTo>
                  <a:pt x="5570" y="924"/>
                </a:lnTo>
                <a:lnTo>
                  <a:pt x="5584" y="922"/>
                </a:lnTo>
                <a:lnTo>
                  <a:pt x="5602" y="922"/>
                </a:lnTo>
                <a:lnTo>
                  <a:pt x="5628" y="922"/>
                </a:lnTo>
                <a:lnTo>
                  <a:pt x="5628" y="922"/>
                </a:lnTo>
                <a:lnTo>
                  <a:pt x="5664" y="920"/>
                </a:lnTo>
                <a:lnTo>
                  <a:pt x="5674" y="920"/>
                </a:lnTo>
                <a:lnTo>
                  <a:pt x="5682" y="922"/>
                </a:lnTo>
                <a:lnTo>
                  <a:pt x="5692" y="926"/>
                </a:lnTo>
                <a:lnTo>
                  <a:pt x="5700" y="930"/>
                </a:lnTo>
                <a:lnTo>
                  <a:pt x="5700" y="930"/>
                </a:lnTo>
                <a:lnTo>
                  <a:pt x="5706" y="938"/>
                </a:lnTo>
                <a:lnTo>
                  <a:pt x="5706" y="944"/>
                </a:lnTo>
                <a:lnTo>
                  <a:pt x="5706" y="960"/>
                </a:lnTo>
                <a:lnTo>
                  <a:pt x="5706" y="960"/>
                </a:lnTo>
                <a:lnTo>
                  <a:pt x="5706" y="1222"/>
                </a:lnTo>
                <a:lnTo>
                  <a:pt x="5708" y="1484"/>
                </a:lnTo>
                <a:lnTo>
                  <a:pt x="5708" y="1484"/>
                </a:lnTo>
                <a:lnTo>
                  <a:pt x="5706" y="1502"/>
                </a:lnTo>
                <a:lnTo>
                  <a:pt x="5704" y="1508"/>
                </a:lnTo>
                <a:lnTo>
                  <a:pt x="5700" y="1512"/>
                </a:lnTo>
                <a:lnTo>
                  <a:pt x="5696" y="1516"/>
                </a:lnTo>
                <a:lnTo>
                  <a:pt x="5690" y="1518"/>
                </a:lnTo>
                <a:lnTo>
                  <a:pt x="5672" y="1518"/>
                </a:lnTo>
                <a:lnTo>
                  <a:pt x="5672" y="1518"/>
                </a:lnTo>
                <a:lnTo>
                  <a:pt x="66" y="1518"/>
                </a:lnTo>
                <a:lnTo>
                  <a:pt x="66" y="1518"/>
                </a:lnTo>
                <a:lnTo>
                  <a:pt x="30" y="1520"/>
                </a:lnTo>
                <a:lnTo>
                  <a:pt x="30" y="1520"/>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4" name="组合 43">
            <a:extLst>
              <a:ext uri="{FF2B5EF4-FFF2-40B4-BE49-F238E27FC236}">
                <a16:creationId xmlns:a16="http://schemas.microsoft.com/office/drawing/2014/main" id="{7B568C74-BB6A-4762-ACF5-99578F01C915}"/>
              </a:ext>
            </a:extLst>
          </p:cNvPr>
          <p:cNvGrpSpPr/>
          <p:nvPr/>
        </p:nvGrpSpPr>
        <p:grpSpPr>
          <a:xfrm>
            <a:off x="452689" y="319437"/>
            <a:ext cx="518861" cy="1152452"/>
            <a:chOff x="8582019" y="872689"/>
            <a:chExt cx="1765051" cy="3920387"/>
          </a:xfrm>
        </p:grpSpPr>
        <p:sp>
          <p:nvSpPr>
            <p:cNvPr id="45" name="等腰三角形 44">
              <a:extLst>
                <a:ext uri="{FF2B5EF4-FFF2-40B4-BE49-F238E27FC236}">
                  <a16:creationId xmlns:a16="http://schemas.microsoft.com/office/drawing/2014/main" id="{4586E467-6916-4B5D-A9B6-A1DF7B847AF7}"/>
                </a:ext>
              </a:extLst>
            </p:cNvPr>
            <p:cNvSpPr/>
            <p:nvPr/>
          </p:nvSpPr>
          <p:spPr>
            <a:xfrm rot="19791212">
              <a:off x="8582019" y="1644262"/>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83FE1097-ECDB-4B6F-8924-07E37BC5DC32}"/>
                </a:ext>
              </a:extLst>
            </p:cNvPr>
            <p:cNvSpPr/>
            <p:nvPr/>
          </p:nvSpPr>
          <p:spPr>
            <a:xfrm rot="1814340">
              <a:off x="8928055" y="125881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7" name="等腰三角形 46">
              <a:extLst>
                <a:ext uri="{FF2B5EF4-FFF2-40B4-BE49-F238E27FC236}">
                  <a16:creationId xmlns:a16="http://schemas.microsoft.com/office/drawing/2014/main" id="{D740CE8D-E38D-43AB-AB29-189A12DBE267}"/>
                </a:ext>
              </a:extLst>
            </p:cNvPr>
            <p:cNvSpPr/>
            <p:nvPr/>
          </p:nvSpPr>
          <p:spPr>
            <a:xfrm rot="19809562">
              <a:off x="9290101" y="1266622"/>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8" name="等腰三角形 47">
              <a:extLst>
                <a:ext uri="{FF2B5EF4-FFF2-40B4-BE49-F238E27FC236}">
                  <a16:creationId xmlns:a16="http://schemas.microsoft.com/office/drawing/2014/main" id="{388CE382-EC41-4A5B-A5E5-003C42D25C5B}"/>
                </a:ext>
              </a:extLst>
            </p:cNvPr>
            <p:cNvSpPr/>
            <p:nvPr/>
          </p:nvSpPr>
          <p:spPr>
            <a:xfrm rot="1809046">
              <a:off x="9614698" y="872689"/>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BF3A8331-08FE-4732-A3FC-32FC1E5E3924}"/>
                </a:ext>
              </a:extLst>
            </p:cNvPr>
            <p:cNvSpPr/>
            <p:nvPr/>
          </p:nvSpPr>
          <p:spPr>
            <a:xfrm rot="1809046">
              <a:off x="9614698" y="1676768"/>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32C3D0E1-EDF8-4AFF-AEC1-40CACF44CF12}"/>
                </a:ext>
              </a:extLst>
            </p:cNvPr>
            <p:cNvSpPr/>
            <p:nvPr/>
          </p:nvSpPr>
          <p:spPr>
            <a:xfrm rot="5400000">
              <a:off x="9451344" y="217474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1" name="等腰三角形 50">
              <a:extLst>
                <a:ext uri="{FF2B5EF4-FFF2-40B4-BE49-F238E27FC236}">
                  <a16:creationId xmlns:a16="http://schemas.microsoft.com/office/drawing/2014/main" id="{D163E267-3A0E-4F6D-AE86-A599D8E1D887}"/>
                </a:ext>
              </a:extLst>
            </p:cNvPr>
            <p:cNvSpPr/>
            <p:nvPr/>
          </p:nvSpPr>
          <p:spPr>
            <a:xfrm rot="1809046">
              <a:off x="9614698" y="2499297"/>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0A744613-C9DF-439F-BC94-4E86C7072B16}"/>
                </a:ext>
              </a:extLst>
            </p:cNvPr>
            <p:cNvSpPr/>
            <p:nvPr/>
          </p:nvSpPr>
          <p:spPr>
            <a:xfrm rot="5400000">
              <a:off x="9451344" y="299727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 name="等腰三角形 52">
              <a:extLst>
                <a:ext uri="{FF2B5EF4-FFF2-40B4-BE49-F238E27FC236}">
                  <a16:creationId xmlns:a16="http://schemas.microsoft.com/office/drawing/2014/main" id="{10F2E871-BADE-4D2F-ADC6-3D1564C83E7C}"/>
                </a:ext>
              </a:extLst>
            </p:cNvPr>
            <p:cNvSpPr/>
            <p:nvPr/>
          </p:nvSpPr>
          <p:spPr>
            <a:xfrm rot="1809046">
              <a:off x="9614698" y="3326491"/>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4" name="等腰三角形 53">
              <a:extLst>
                <a:ext uri="{FF2B5EF4-FFF2-40B4-BE49-F238E27FC236}">
                  <a16:creationId xmlns:a16="http://schemas.microsoft.com/office/drawing/2014/main" id="{AE7B9F64-7337-4921-9FB5-F0B215841ACB}"/>
                </a:ext>
              </a:extLst>
            </p:cNvPr>
            <p:cNvSpPr/>
            <p:nvPr/>
          </p:nvSpPr>
          <p:spPr>
            <a:xfrm rot="5400000">
              <a:off x="9451344" y="3824468"/>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5" name="等腰三角形 54">
              <a:extLst>
                <a:ext uri="{FF2B5EF4-FFF2-40B4-BE49-F238E27FC236}">
                  <a16:creationId xmlns:a16="http://schemas.microsoft.com/office/drawing/2014/main" id="{18C4E493-B7C1-40BE-8463-BCD0E41B467E}"/>
                </a:ext>
              </a:extLst>
            </p:cNvPr>
            <p:cNvSpPr/>
            <p:nvPr/>
          </p:nvSpPr>
          <p:spPr>
            <a:xfrm rot="1809046">
              <a:off x="9614698" y="4161721"/>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208409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6013" y="558564"/>
            <a:ext cx="2795015" cy="400110"/>
          </a:xfrm>
          <a:prstGeom prst="rect">
            <a:avLst/>
          </a:prstGeom>
          <a:noFill/>
        </p:spPr>
        <p:txBody>
          <a:bodyPr wrap="square" rtlCol="0">
            <a:spAutoFit/>
          </a:bodyPr>
          <a:lstStyle/>
          <a:p>
            <a:r>
              <a:rPr lang="en-US" altLang="zh-CN" sz="2000" dirty="0"/>
              <a:t>Product Overview</a:t>
            </a:r>
            <a:endParaRPr lang="zh-CN" altLang="en-US" sz="2000" dirty="0"/>
          </a:p>
        </p:txBody>
      </p:sp>
      <p:sp>
        <p:nvSpPr>
          <p:cNvPr id="5" name="文本框 4"/>
          <p:cNvSpPr txBox="1"/>
          <p:nvPr/>
        </p:nvSpPr>
        <p:spPr>
          <a:xfrm>
            <a:off x="1155376" y="882481"/>
            <a:ext cx="10692067" cy="461665"/>
          </a:xfrm>
          <a:prstGeom prst="rect">
            <a:avLst/>
          </a:prstGeom>
          <a:noFill/>
        </p:spPr>
        <p:txBody>
          <a:bodyPr wrap="square" rtlCol="0">
            <a:spAutoFit/>
          </a:bodyPr>
          <a:lstStyle/>
          <a:p>
            <a:r>
              <a:rPr lang="en-US" altLang="zh-CN" sz="2400" b="1" dirty="0">
                <a:latin typeface="+mn-ea"/>
              </a:rPr>
              <a:t>Demand Analysis</a:t>
            </a:r>
            <a:r>
              <a:rPr lang="zh-CN" altLang="en-US" sz="2400" b="1" dirty="0">
                <a:latin typeface="+mn-ea"/>
              </a:rPr>
              <a:t> </a:t>
            </a:r>
            <a:r>
              <a:rPr lang="en-US" altLang="zh-CN" sz="2400" b="1" dirty="0">
                <a:latin typeface="+mn-ea"/>
              </a:rPr>
              <a:t>&amp; Our Solutions</a:t>
            </a:r>
            <a:endParaRPr lang="zh-CN" altLang="en-US" sz="2400" b="1" dirty="0">
              <a:latin typeface="+mn-ea"/>
            </a:endParaRPr>
          </a:p>
        </p:txBody>
      </p:sp>
      <p:sp>
        <p:nvSpPr>
          <p:cNvPr id="364" name="矩形 363">
            <a:extLst>
              <a:ext uri="{FF2B5EF4-FFF2-40B4-BE49-F238E27FC236}">
                <a16:creationId xmlns:a16="http://schemas.microsoft.com/office/drawing/2014/main" id="{2CC8EF84-A0CC-4284-A3B7-12CF4900807D}"/>
              </a:ext>
            </a:extLst>
          </p:cNvPr>
          <p:cNvSpPr/>
          <p:nvPr/>
        </p:nvSpPr>
        <p:spPr>
          <a:xfrm>
            <a:off x="1147683" y="1926676"/>
            <a:ext cx="2492188" cy="2964292"/>
          </a:xfrm>
          <a:prstGeom prst="rect">
            <a:avLst/>
          </a:prstGeom>
          <a:solidFill>
            <a:srgbClr val="A4D7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5" name="矩形 364">
            <a:extLst>
              <a:ext uri="{FF2B5EF4-FFF2-40B4-BE49-F238E27FC236}">
                <a16:creationId xmlns:a16="http://schemas.microsoft.com/office/drawing/2014/main" id="{F8A58AB3-E918-450D-84D6-B36FC74A78A7}"/>
              </a:ext>
            </a:extLst>
          </p:cNvPr>
          <p:cNvSpPr/>
          <p:nvPr/>
        </p:nvSpPr>
        <p:spPr>
          <a:xfrm>
            <a:off x="3639871" y="1926674"/>
            <a:ext cx="2492188" cy="296429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6" name="矩形 365">
            <a:extLst>
              <a:ext uri="{FF2B5EF4-FFF2-40B4-BE49-F238E27FC236}">
                <a16:creationId xmlns:a16="http://schemas.microsoft.com/office/drawing/2014/main" id="{26C3F323-53B9-4ACE-93F5-7960F57D65FB}"/>
              </a:ext>
            </a:extLst>
          </p:cNvPr>
          <p:cNvSpPr/>
          <p:nvPr/>
        </p:nvSpPr>
        <p:spPr>
          <a:xfrm>
            <a:off x="6132059" y="1926674"/>
            <a:ext cx="2492188" cy="29642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7" name="矩形 366">
            <a:extLst>
              <a:ext uri="{FF2B5EF4-FFF2-40B4-BE49-F238E27FC236}">
                <a16:creationId xmlns:a16="http://schemas.microsoft.com/office/drawing/2014/main" id="{B3667985-5799-4193-BAB4-2795E66589FB}"/>
              </a:ext>
            </a:extLst>
          </p:cNvPr>
          <p:cNvSpPr/>
          <p:nvPr/>
        </p:nvSpPr>
        <p:spPr>
          <a:xfrm>
            <a:off x="8624247" y="1926672"/>
            <a:ext cx="2492188" cy="29642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8" name="Freeform 18">
            <a:extLst>
              <a:ext uri="{FF2B5EF4-FFF2-40B4-BE49-F238E27FC236}">
                <a16:creationId xmlns:a16="http://schemas.microsoft.com/office/drawing/2014/main" id="{1B916413-1E64-4817-80D2-BDABF3E190EF}"/>
              </a:ext>
            </a:extLst>
          </p:cNvPr>
          <p:cNvSpPr>
            <a:spLocks noChangeAspect="1" noEditPoints="1"/>
          </p:cNvSpPr>
          <p:nvPr/>
        </p:nvSpPr>
        <p:spPr bwMode="auto">
          <a:xfrm>
            <a:off x="2095650" y="2290739"/>
            <a:ext cx="596251" cy="720000"/>
          </a:xfrm>
          <a:custGeom>
            <a:avLst/>
            <a:gdLst>
              <a:gd name="T0" fmla="*/ 37 w 106"/>
              <a:gd name="T1" fmla="*/ 98 h 128"/>
              <a:gd name="T2" fmla="*/ 38 w 106"/>
              <a:gd name="T3" fmla="*/ 101 h 128"/>
              <a:gd name="T4" fmla="*/ 42 w 106"/>
              <a:gd name="T5" fmla="*/ 103 h 128"/>
              <a:gd name="T6" fmla="*/ 50 w 106"/>
              <a:gd name="T7" fmla="*/ 106 h 128"/>
              <a:gd name="T8" fmla="*/ 60 w 106"/>
              <a:gd name="T9" fmla="*/ 106 h 128"/>
              <a:gd name="T10" fmla="*/ 68 w 106"/>
              <a:gd name="T11" fmla="*/ 102 h 128"/>
              <a:gd name="T12" fmla="*/ 72 w 106"/>
              <a:gd name="T13" fmla="*/ 99 h 128"/>
              <a:gd name="T14" fmla="*/ 73 w 106"/>
              <a:gd name="T15" fmla="*/ 97 h 128"/>
              <a:gd name="T16" fmla="*/ 47 w 106"/>
              <a:gd name="T17" fmla="*/ 99 h 128"/>
              <a:gd name="T18" fmla="*/ 37 w 106"/>
              <a:gd name="T19" fmla="*/ 97 h 128"/>
              <a:gd name="T20" fmla="*/ 69 w 106"/>
              <a:gd name="T21" fmla="*/ 2 h 128"/>
              <a:gd name="T22" fmla="*/ 76 w 106"/>
              <a:gd name="T23" fmla="*/ 13 h 128"/>
              <a:gd name="T24" fmla="*/ 76 w 106"/>
              <a:gd name="T25" fmla="*/ 23 h 128"/>
              <a:gd name="T26" fmla="*/ 73 w 106"/>
              <a:gd name="T27" fmla="*/ 27 h 128"/>
              <a:gd name="T28" fmla="*/ 69 w 106"/>
              <a:gd name="T29" fmla="*/ 29 h 128"/>
              <a:gd name="T30" fmla="*/ 67 w 106"/>
              <a:gd name="T31" fmla="*/ 26 h 128"/>
              <a:gd name="T32" fmla="*/ 64 w 106"/>
              <a:gd name="T33" fmla="*/ 23 h 128"/>
              <a:gd name="T34" fmla="*/ 55 w 106"/>
              <a:gd name="T35" fmla="*/ 29 h 128"/>
              <a:gd name="T36" fmla="*/ 43 w 106"/>
              <a:gd name="T37" fmla="*/ 27 h 128"/>
              <a:gd name="T38" fmla="*/ 37 w 106"/>
              <a:gd name="T39" fmla="*/ 30 h 128"/>
              <a:gd name="T40" fmla="*/ 38 w 106"/>
              <a:gd name="T41" fmla="*/ 47 h 128"/>
              <a:gd name="T42" fmla="*/ 42 w 106"/>
              <a:gd name="T43" fmla="*/ 65 h 128"/>
              <a:gd name="T44" fmla="*/ 49 w 106"/>
              <a:gd name="T45" fmla="*/ 60 h 128"/>
              <a:gd name="T46" fmla="*/ 64 w 106"/>
              <a:gd name="T47" fmla="*/ 56 h 128"/>
              <a:gd name="T48" fmla="*/ 83 w 106"/>
              <a:gd name="T49" fmla="*/ 68 h 128"/>
              <a:gd name="T50" fmla="*/ 97 w 106"/>
              <a:gd name="T51" fmla="*/ 59 h 128"/>
              <a:gd name="T52" fmla="*/ 106 w 106"/>
              <a:gd name="T53" fmla="*/ 56 h 128"/>
              <a:gd name="T54" fmla="*/ 102 w 106"/>
              <a:gd name="T55" fmla="*/ 127 h 128"/>
              <a:gd name="T56" fmla="*/ 88 w 106"/>
              <a:gd name="T57" fmla="*/ 118 h 128"/>
              <a:gd name="T58" fmla="*/ 63 w 106"/>
              <a:gd name="T59" fmla="*/ 114 h 128"/>
              <a:gd name="T60" fmla="*/ 35 w 106"/>
              <a:gd name="T61" fmla="*/ 114 h 128"/>
              <a:gd name="T62" fmla="*/ 17 w 106"/>
              <a:gd name="T63" fmla="*/ 107 h 128"/>
              <a:gd name="T64" fmla="*/ 12 w 106"/>
              <a:gd name="T65" fmla="*/ 102 h 128"/>
              <a:gd name="T66" fmla="*/ 9 w 106"/>
              <a:gd name="T67" fmla="*/ 102 h 128"/>
              <a:gd name="T68" fmla="*/ 5 w 106"/>
              <a:gd name="T69" fmla="*/ 101 h 128"/>
              <a:gd name="T70" fmla="*/ 1 w 106"/>
              <a:gd name="T71" fmla="*/ 97 h 128"/>
              <a:gd name="T72" fmla="*/ 0 w 106"/>
              <a:gd name="T73" fmla="*/ 91 h 128"/>
              <a:gd name="T74" fmla="*/ 1 w 106"/>
              <a:gd name="T75" fmla="*/ 84 h 128"/>
              <a:gd name="T76" fmla="*/ 3 w 106"/>
              <a:gd name="T77" fmla="*/ 59 h 128"/>
              <a:gd name="T78" fmla="*/ 11 w 106"/>
              <a:gd name="T79" fmla="*/ 38 h 128"/>
              <a:gd name="T80" fmla="*/ 16 w 106"/>
              <a:gd name="T81" fmla="*/ 30 h 128"/>
              <a:gd name="T82" fmla="*/ 14 w 106"/>
              <a:gd name="T83" fmla="*/ 25 h 128"/>
              <a:gd name="T84" fmla="*/ 20 w 106"/>
              <a:gd name="T85" fmla="*/ 13 h 128"/>
              <a:gd name="T86" fmla="*/ 39 w 106"/>
              <a:gd name="T87" fmla="*/ 5 h 128"/>
              <a:gd name="T88" fmla="*/ 63 w 106"/>
              <a:gd name="T8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28">
                <a:moveTo>
                  <a:pt x="37" y="97"/>
                </a:moveTo>
                <a:lnTo>
                  <a:pt x="37" y="98"/>
                </a:lnTo>
                <a:lnTo>
                  <a:pt x="38" y="98"/>
                </a:lnTo>
                <a:lnTo>
                  <a:pt x="38" y="101"/>
                </a:lnTo>
                <a:lnTo>
                  <a:pt x="41" y="102"/>
                </a:lnTo>
                <a:lnTo>
                  <a:pt x="42" y="103"/>
                </a:lnTo>
                <a:lnTo>
                  <a:pt x="46" y="104"/>
                </a:lnTo>
                <a:lnTo>
                  <a:pt x="50" y="106"/>
                </a:lnTo>
                <a:lnTo>
                  <a:pt x="55" y="106"/>
                </a:lnTo>
                <a:lnTo>
                  <a:pt x="60" y="106"/>
                </a:lnTo>
                <a:lnTo>
                  <a:pt x="66" y="104"/>
                </a:lnTo>
                <a:lnTo>
                  <a:pt x="68" y="102"/>
                </a:lnTo>
                <a:lnTo>
                  <a:pt x="71" y="101"/>
                </a:lnTo>
                <a:lnTo>
                  <a:pt x="72" y="99"/>
                </a:lnTo>
                <a:lnTo>
                  <a:pt x="73" y="98"/>
                </a:lnTo>
                <a:lnTo>
                  <a:pt x="73" y="97"/>
                </a:lnTo>
                <a:lnTo>
                  <a:pt x="59" y="99"/>
                </a:lnTo>
                <a:lnTo>
                  <a:pt x="47" y="99"/>
                </a:lnTo>
                <a:lnTo>
                  <a:pt x="39" y="98"/>
                </a:lnTo>
                <a:lnTo>
                  <a:pt x="37" y="97"/>
                </a:lnTo>
                <a:close/>
                <a:moveTo>
                  <a:pt x="63" y="0"/>
                </a:moveTo>
                <a:lnTo>
                  <a:pt x="69" y="2"/>
                </a:lnTo>
                <a:lnTo>
                  <a:pt x="73" y="8"/>
                </a:lnTo>
                <a:lnTo>
                  <a:pt x="76" y="13"/>
                </a:lnTo>
                <a:lnTo>
                  <a:pt x="76" y="18"/>
                </a:lnTo>
                <a:lnTo>
                  <a:pt x="76" y="23"/>
                </a:lnTo>
                <a:lnTo>
                  <a:pt x="76" y="25"/>
                </a:lnTo>
                <a:lnTo>
                  <a:pt x="73" y="27"/>
                </a:lnTo>
                <a:lnTo>
                  <a:pt x="72" y="29"/>
                </a:lnTo>
                <a:lnTo>
                  <a:pt x="69" y="29"/>
                </a:lnTo>
                <a:lnTo>
                  <a:pt x="68" y="27"/>
                </a:lnTo>
                <a:lnTo>
                  <a:pt x="67" y="26"/>
                </a:lnTo>
                <a:lnTo>
                  <a:pt x="66" y="25"/>
                </a:lnTo>
                <a:lnTo>
                  <a:pt x="64" y="23"/>
                </a:lnTo>
                <a:lnTo>
                  <a:pt x="63" y="25"/>
                </a:lnTo>
                <a:lnTo>
                  <a:pt x="55" y="29"/>
                </a:lnTo>
                <a:lnTo>
                  <a:pt x="49" y="29"/>
                </a:lnTo>
                <a:lnTo>
                  <a:pt x="43" y="27"/>
                </a:lnTo>
                <a:lnTo>
                  <a:pt x="42" y="25"/>
                </a:lnTo>
                <a:lnTo>
                  <a:pt x="37" y="30"/>
                </a:lnTo>
                <a:lnTo>
                  <a:pt x="37" y="38"/>
                </a:lnTo>
                <a:lnTo>
                  <a:pt x="38" y="47"/>
                </a:lnTo>
                <a:lnTo>
                  <a:pt x="41" y="56"/>
                </a:lnTo>
                <a:lnTo>
                  <a:pt x="42" y="65"/>
                </a:lnTo>
                <a:lnTo>
                  <a:pt x="45" y="63"/>
                </a:lnTo>
                <a:lnTo>
                  <a:pt x="49" y="60"/>
                </a:lnTo>
                <a:lnTo>
                  <a:pt x="56" y="57"/>
                </a:lnTo>
                <a:lnTo>
                  <a:pt x="64" y="56"/>
                </a:lnTo>
                <a:lnTo>
                  <a:pt x="73" y="59"/>
                </a:lnTo>
                <a:lnTo>
                  <a:pt x="83" y="68"/>
                </a:lnTo>
                <a:lnTo>
                  <a:pt x="89" y="61"/>
                </a:lnTo>
                <a:lnTo>
                  <a:pt x="97" y="59"/>
                </a:lnTo>
                <a:lnTo>
                  <a:pt x="104" y="56"/>
                </a:lnTo>
                <a:lnTo>
                  <a:pt x="106" y="56"/>
                </a:lnTo>
                <a:lnTo>
                  <a:pt x="106" y="128"/>
                </a:lnTo>
                <a:lnTo>
                  <a:pt x="102" y="127"/>
                </a:lnTo>
                <a:lnTo>
                  <a:pt x="96" y="124"/>
                </a:lnTo>
                <a:lnTo>
                  <a:pt x="88" y="118"/>
                </a:lnTo>
                <a:lnTo>
                  <a:pt x="81" y="107"/>
                </a:lnTo>
                <a:lnTo>
                  <a:pt x="63" y="114"/>
                </a:lnTo>
                <a:lnTo>
                  <a:pt x="47" y="115"/>
                </a:lnTo>
                <a:lnTo>
                  <a:pt x="35" y="114"/>
                </a:lnTo>
                <a:lnTo>
                  <a:pt x="25" y="111"/>
                </a:lnTo>
                <a:lnTo>
                  <a:pt x="17" y="107"/>
                </a:lnTo>
                <a:lnTo>
                  <a:pt x="13" y="103"/>
                </a:lnTo>
                <a:lnTo>
                  <a:pt x="12" y="102"/>
                </a:lnTo>
                <a:lnTo>
                  <a:pt x="12" y="102"/>
                </a:lnTo>
                <a:lnTo>
                  <a:pt x="9" y="102"/>
                </a:lnTo>
                <a:lnTo>
                  <a:pt x="8" y="102"/>
                </a:lnTo>
                <a:lnTo>
                  <a:pt x="5" y="101"/>
                </a:lnTo>
                <a:lnTo>
                  <a:pt x="4" y="99"/>
                </a:lnTo>
                <a:lnTo>
                  <a:pt x="1" y="97"/>
                </a:lnTo>
                <a:lnTo>
                  <a:pt x="0" y="94"/>
                </a:lnTo>
                <a:lnTo>
                  <a:pt x="0" y="91"/>
                </a:lnTo>
                <a:lnTo>
                  <a:pt x="0" y="87"/>
                </a:lnTo>
                <a:lnTo>
                  <a:pt x="1" y="84"/>
                </a:lnTo>
                <a:lnTo>
                  <a:pt x="0" y="70"/>
                </a:lnTo>
                <a:lnTo>
                  <a:pt x="3" y="59"/>
                </a:lnTo>
                <a:lnTo>
                  <a:pt x="5" y="47"/>
                </a:lnTo>
                <a:lnTo>
                  <a:pt x="11" y="38"/>
                </a:lnTo>
                <a:lnTo>
                  <a:pt x="13" y="32"/>
                </a:lnTo>
                <a:lnTo>
                  <a:pt x="16" y="30"/>
                </a:lnTo>
                <a:lnTo>
                  <a:pt x="14" y="29"/>
                </a:lnTo>
                <a:lnTo>
                  <a:pt x="14" y="25"/>
                </a:lnTo>
                <a:lnTo>
                  <a:pt x="17" y="19"/>
                </a:lnTo>
                <a:lnTo>
                  <a:pt x="20" y="13"/>
                </a:lnTo>
                <a:lnTo>
                  <a:pt x="28" y="9"/>
                </a:lnTo>
                <a:lnTo>
                  <a:pt x="39" y="5"/>
                </a:lnTo>
                <a:lnTo>
                  <a:pt x="54" y="1"/>
                </a:lnTo>
                <a:lnTo>
                  <a:pt x="63"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69" name="Freeform 131">
            <a:extLst>
              <a:ext uri="{FF2B5EF4-FFF2-40B4-BE49-F238E27FC236}">
                <a16:creationId xmlns:a16="http://schemas.microsoft.com/office/drawing/2014/main" id="{49FD17C7-D3E3-452C-800C-26915105135A}"/>
              </a:ext>
            </a:extLst>
          </p:cNvPr>
          <p:cNvSpPr>
            <a:spLocks noChangeAspect="1" noEditPoints="1"/>
          </p:cNvSpPr>
          <p:nvPr/>
        </p:nvSpPr>
        <p:spPr bwMode="auto">
          <a:xfrm>
            <a:off x="9491532" y="2290739"/>
            <a:ext cx="725540" cy="720000"/>
          </a:xfrm>
          <a:custGeom>
            <a:avLst/>
            <a:gdLst>
              <a:gd name="T0" fmla="*/ 53 w 131"/>
              <a:gd name="T1" fmla="*/ 58 h 130"/>
              <a:gd name="T2" fmla="*/ 72 w 131"/>
              <a:gd name="T3" fmla="*/ 77 h 130"/>
              <a:gd name="T4" fmla="*/ 45 w 131"/>
              <a:gd name="T5" fmla="*/ 85 h 130"/>
              <a:gd name="T6" fmla="*/ 53 w 131"/>
              <a:gd name="T7" fmla="*/ 58 h 130"/>
              <a:gd name="T8" fmla="*/ 100 w 131"/>
              <a:gd name="T9" fmla="*/ 11 h 130"/>
              <a:gd name="T10" fmla="*/ 120 w 131"/>
              <a:gd name="T11" fmla="*/ 30 h 130"/>
              <a:gd name="T12" fmla="*/ 76 w 131"/>
              <a:gd name="T13" fmla="*/ 75 h 130"/>
              <a:gd name="T14" fmla="*/ 55 w 131"/>
              <a:gd name="T15" fmla="*/ 55 h 130"/>
              <a:gd name="T16" fmla="*/ 100 w 131"/>
              <a:gd name="T17" fmla="*/ 11 h 130"/>
              <a:gd name="T18" fmla="*/ 21 w 131"/>
              <a:gd name="T19" fmla="*/ 3 h 130"/>
              <a:gd name="T20" fmla="*/ 89 w 131"/>
              <a:gd name="T21" fmla="*/ 3 h 130"/>
              <a:gd name="T22" fmla="*/ 76 w 131"/>
              <a:gd name="T23" fmla="*/ 16 h 130"/>
              <a:gd name="T24" fmla="*/ 27 w 131"/>
              <a:gd name="T25" fmla="*/ 16 h 130"/>
              <a:gd name="T26" fmla="*/ 21 w 131"/>
              <a:gd name="T27" fmla="*/ 17 h 130"/>
              <a:gd name="T28" fmla="*/ 17 w 131"/>
              <a:gd name="T29" fmla="*/ 20 h 130"/>
              <a:gd name="T30" fmla="*/ 15 w 131"/>
              <a:gd name="T31" fmla="*/ 24 h 130"/>
              <a:gd name="T32" fmla="*/ 14 w 131"/>
              <a:gd name="T33" fmla="*/ 29 h 130"/>
              <a:gd name="T34" fmla="*/ 14 w 131"/>
              <a:gd name="T35" fmla="*/ 105 h 130"/>
              <a:gd name="T36" fmla="*/ 15 w 131"/>
              <a:gd name="T37" fmla="*/ 109 h 130"/>
              <a:gd name="T38" fmla="*/ 16 w 131"/>
              <a:gd name="T39" fmla="*/ 113 h 130"/>
              <a:gd name="T40" fmla="*/ 19 w 131"/>
              <a:gd name="T41" fmla="*/ 115 h 130"/>
              <a:gd name="T42" fmla="*/ 23 w 131"/>
              <a:gd name="T43" fmla="*/ 117 h 130"/>
              <a:gd name="T44" fmla="*/ 27 w 131"/>
              <a:gd name="T45" fmla="*/ 117 h 130"/>
              <a:gd name="T46" fmla="*/ 103 w 131"/>
              <a:gd name="T47" fmla="*/ 117 h 130"/>
              <a:gd name="T48" fmla="*/ 106 w 131"/>
              <a:gd name="T49" fmla="*/ 117 h 130"/>
              <a:gd name="T50" fmla="*/ 110 w 131"/>
              <a:gd name="T51" fmla="*/ 115 h 130"/>
              <a:gd name="T52" fmla="*/ 113 w 131"/>
              <a:gd name="T53" fmla="*/ 113 h 130"/>
              <a:gd name="T54" fmla="*/ 114 w 131"/>
              <a:gd name="T55" fmla="*/ 109 h 130"/>
              <a:gd name="T56" fmla="*/ 116 w 131"/>
              <a:gd name="T57" fmla="*/ 105 h 130"/>
              <a:gd name="T58" fmla="*/ 116 w 131"/>
              <a:gd name="T59" fmla="*/ 55 h 130"/>
              <a:gd name="T60" fmla="*/ 129 w 131"/>
              <a:gd name="T61" fmla="*/ 42 h 130"/>
              <a:gd name="T62" fmla="*/ 129 w 131"/>
              <a:gd name="T63" fmla="*/ 109 h 130"/>
              <a:gd name="T64" fmla="*/ 125 w 131"/>
              <a:gd name="T65" fmla="*/ 119 h 130"/>
              <a:gd name="T66" fmla="*/ 117 w 131"/>
              <a:gd name="T67" fmla="*/ 127 h 130"/>
              <a:gd name="T68" fmla="*/ 106 w 131"/>
              <a:gd name="T69" fmla="*/ 130 h 130"/>
              <a:gd name="T70" fmla="*/ 21 w 131"/>
              <a:gd name="T71" fmla="*/ 130 h 130"/>
              <a:gd name="T72" fmla="*/ 11 w 131"/>
              <a:gd name="T73" fmla="*/ 127 h 130"/>
              <a:gd name="T74" fmla="*/ 3 w 131"/>
              <a:gd name="T75" fmla="*/ 119 h 130"/>
              <a:gd name="T76" fmla="*/ 0 w 131"/>
              <a:gd name="T77" fmla="*/ 109 h 130"/>
              <a:gd name="T78" fmla="*/ 0 w 131"/>
              <a:gd name="T79" fmla="*/ 25 h 130"/>
              <a:gd name="T80" fmla="*/ 3 w 131"/>
              <a:gd name="T81" fmla="*/ 15 h 130"/>
              <a:gd name="T82" fmla="*/ 11 w 131"/>
              <a:gd name="T83" fmla="*/ 7 h 130"/>
              <a:gd name="T84" fmla="*/ 21 w 131"/>
              <a:gd name="T85" fmla="*/ 3 h 130"/>
              <a:gd name="T86" fmla="*/ 114 w 131"/>
              <a:gd name="T87" fmla="*/ 0 h 130"/>
              <a:gd name="T88" fmla="*/ 117 w 131"/>
              <a:gd name="T89" fmla="*/ 2 h 130"/>
              <a:gd name="T90" fmla="*/ 130 w 131"/>
              <a:gd name="T91" fmla="*/ 15 h 130"/>
              <a:gd name="T92" fmla="*/ 131 w 131"/>
              <a:gd name="T93" fmla="*/ 16 h 130"/>
              <a:gd name="T94" fmla="*/ 131 w 131"/>
              <a:gd name="T95" fmla="*/ 20 h 130"/>
              <a:gd name="T96" fmla="*/ 129 w 131"/>
              <a:gd name="T97" fmla="*/ 22 h 130"/>
              <a:gd name="T98" fmla="*/ 124 w 131"/>
              <a:gd name="T99" fmla="*/ 28 h 130"/>
              <a:gd name="T100" fmla="*/ 103 w 131"/>
              <a:gd name="T101" fmla="*/ 8 h 130"/>
              <a:gd name="T102" fmla="*/ 109 w 131"/>
              <a:gd name="T103" fmla="*/ 2 h 130"/>
              <a:gd name="T104" fmla="*/ 112 w 131"/>
              <a:gd name="T105" fmla="*/ 0 h 130"/>
              <a:gd name="T106" fmla="*/ 114 w 131"/>
              <a:gd name="T10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130">
                <a:moveTo>
                  <a:pt x="53" y="58"/>
                </a:moveTo>
                <a:lnTo>
                  <a:pt x="72" y="77"/>
                </a:lnTo>
                <a:lnTo>
                  <a:pt x="45" y="85"/>
                </a:lnTo>
                <a:lnTo>
                  <a:pt x="53" y="58"/>
                </a:lnTo>
                <a:close/>
                <a:moveTo>
                  <a:pt x="100" y="11"/>
                </a:moveTo>
                <a:lnTo>
                  <a:pt x="120" y="30"/>
                </a:lnTo>
                <a:lnTo>
                  <a:pt x="76" y="75"/>
                </a:lnTo>
                <a:lnTo>
                  <a:pt x="55" y="55"/>
                </a:lnTo>
                <a:lnTo>
                  <a:pt x="100" y="11"/>
                </a:lnTo>
                <a:close/>
                <a:moveTo>
                  <a:pt x="21" y="3"/>
                </a:moveTo>
                <a:lnTo>
                  <a:pt x="89" y="3"/>
                </a:lnTo>
                <a:lnTo>
                  <a:pt x="76" y="16"/>
                </a:lnTo>
                <a:lnTo>
                  <a:pt x="27" y="16"/>
                </a:lnTo>
                <a:lnTo>
                  <a:pt x="21" y="17"/>
                </a:lnTo>
                <a:lnTo>
                  <a:pt x="17" y="20"/>
                </a:lnTo>
                <a:lnTo>
                  <a:pt x="15" y="24"/>
                </a:lnTo>
                <a:lnTo>
                  <a:pt x="14" y="29"/>
                </a:lnTo>
                <a:lnTo>
                  <a:pt x="14" y="105"/>
                </a:lnTo>
                <a:lnTo>
                  <a:pt x="15" y="109"/>
                </a:lnTo>
                <a:lnTo>
                  <a:pt x="16" y="113"/>
                </a:lnTo>
                <a:lnTo>
                  <a:pt x="19" y="115"/>
                </a:lnTo>
                <a:lnTo>
                  <a:pt x="23" y="117"/>
                </a:lnTo>
                <a:lnTo>
                  <a:pt x="27" y="117"/>
                </a:lnTo>
                <a:lnTo>
                  <a:pt x="103" y="117"/>
                </a:lnTo>
                <a:lnTo>
                  <a:pt x="106" y="117"/>
                </a:lnTo>
                <a:lnTo>
                  <a:pt x="110" y="115"/>
                </a:lnTo>
                <a:lnTo>
                  <a:pt x="113" y="113"/>
                </a:lnTo>
                <a:lnTo>
                  <a:pt x="114" y="109"/>
                </a:lnTo>
                <a:lnTo>
                  <a:pt x="116" y="105"/>
                </a:lnTo>
                <a:lnTo>
                  <a:pt x="116" y="55"/>
                </a:lnTo>
                <a:lnTo>
                  <a:pt x="129" y="42"/>
                </a:lnTo>
                <a:lnTo>
                  <a:pt x="129" y="109"/>
                </a:lnTo>
                <a:lnTo>
                  <a:pt x="125" y="119"/>
                </a:lnTo>
                <a:lnTo>
                  <a:pt x="117" y="127"/>
                </a:lnTo>
                <a:lnTo>
                  <a:pt x="106" y="130"/>
                </a:lnTo>
                <a:lnTo>
                  <a:pt x="21" y="130"/>
                </a:lnTo>
                <a:lnTo>
                  <a:pt x="11" y="127"/>
                </a:lnTo>
                <a:lnTo>
                  <a:pt x="3" y="119"/>
                </a:lnTo>
                <a:lnTo>
                  <a:pt x="0" y="109"/>
                </a:lnTo>
                <a:lnTo>
                  <a:pt x="0" y="25"/>
                </a:lnTo>
                <a:lnTo>
                  <a:pt x="3" y="15"/>
                </a:lnTo>
                <a:lnTo>
                  <a:pt x="11" y="7"/>
                </a:lnTo>
                <a:lnTo>
                  <a:pt x="21" y="3"/>
                </a:lnTo>
                <a:close/>
                <a:moveTo>
                  <a:pt x="114" y="0"/>
                </a:moveTo>
                <a:lnTo>
                  <a:pt x="117" y="2"/>
                </a:lnTo>
                <a:lnTo>
                  <a:pt x="130" y="15"/>
                </a:lnTo>
                <a:lnTo>
                  <a:pt x="131" y="16"/>
                </a:lnTo>
                <a:lnTo>
                  <a:pt x="131" y="20"/>
                </a:lnTo>
                <a:lnTo>
                  <a:pt x="129" y="22"/>
                </a:lnTo>
                <a:lnTo>
                  <a:pt x="124" y="28"/>
                </a:lnTo>
                <a:lnTo>
                  <a:pt x="103" y="8"/>
                </a:lnTo>
                <a:lnTo>
                  <a:pt x="109" y="2"/>
                </a:lnTo>
                <a:lnTo>
                  <a:pt x="112" y="0"/>
                </a:lnTo>
                <a:lnTo>
                  <a:pt x="114"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70" name="Freeform 218">
            <a:extLst>
              <a:ext uri="{FF2B5EF4-FFF2-40B4-BE49-F238E27FC236}">
                <a16:creationId xmlns:a16="http://schemas.microsoft.com/office/drawing/2014/main" id="{8FB1C4FB-3FB7-4799-9A2C-A3A6360E05C0}"/>
              </a:ext>
            </a:extLst>
          </p:cNvPr>
          <p:cNvSpPr>
            <a:spLocks noChangeAspect="1" noEditPoints="1"/>
          </p:cNvSpPr>
          <p:nvPr/>
        </p:nvSpPr>
        <p:spPr bwMode="auto">
          <a:xfrm>
            <a:off x="4543524" y="2290739"/>
            <a:ext cx="684879" cy="720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71" name="Freeform 19">
            <a:extLst>
              <a:ext uri="{FF2B5EF4-FFF2-40B4-BE49-F238E27FC236}">
                <a16:creationId xmlns:a16="http://schemas.microsoft.com/office/drawing/2014/main" id="{443928A9-62AC-4DF7-94CB-69362F4EA001}"/>
              </a:ext>
            </a:extLst>
          </p:cNvPr>
          <p:cNvSpPr>
            <a:spLocks noChangeAspect="1" noEditPoints="1"/>
          </p:cNvSpPr>
          <p:nvPr/>
        </p:nvSpPr>
        <p:spPr bwMode="auto">
          <a:xfrm>
            <a:off x="6999343" y="2290739"/>
            <a:ext cx="743227" cy="720000"/>
          </a:xfrm>
          <a:custGeom>
            <a:avLst/>
            <a:gdLst>
              <a:gd name="T0" fmla="*/ 38 w 128"/>
              <a:gd name="T1" fmla="*/ 16 h 124"/>
              <a:gd name="T2" fmla="*/ 31 w 128"/>
              <a:gd name="T3" fmla="*/ 20 h 124"/>
              <a:gd name="T4" fmla="*/ 27 w 128"/>
              <a:gd name="T5" fmla="*/ 25 h 124"/>
              <a:gd name="T6" fmla="*/ 31 w 128"/>
              <a:gd name="T7" fmla="*/ 30 h 124"/>
              <a:gd name="T8" fmla="*/ 38 w 128"/>
              <a:gd name="T9" fmla="*/ 33 h 124"/>
              <a:gd name="T10" fmla="*/ 47 w 128"/>
              <a:gd name="T11" fmla="*/ 33 h 124"/>
              <a:gd name="T12" fmla="*/ 55 w 128"/>
              <a:gd name="T13" fmla="*/ 30 h 124"/>
              <a:gd name="T14" fmla="*/ 57 w 128"/>
              <a:gd name="T15" fmla="*/ 25 h 124"/>
              <a:gd name="T16" fmla="*/ 55 w 128"/>
              <a:gd name="T17" fmla="*/ 20 h 124"/>
              <a:gd name="T18" fmla="*/ 47 w 128"/>
              <a:gd name="T19" fmla="*/ 16 h 124"/>
              <a:gd name="T20" fmla="*/ 43 w 128"/>
              <a:gd name="T21" fmla="*/ 0 h 124"/>
              <a:gd name="T22" fmla="*/ 70 w 128"/>
              <a:gd name="T23" fmla="*/ 7 h 124"/>
              <a:gd name="T24" fmla="*/ 84 w 128"/>
              <a:gd name="T25" fmla="*/ 24 h 124"/>
              <a:gd name="T26" fmla="*/ 84 w 128"/>
              <a:gd name="T27" fmla="*/ 24 h 124"/>
              <a:gd name="T28" fmla="*/ 84 w 128"/>
              <a:gd name="T29" fmla="*/ 25 h 124"/>
              <a:gd name="T30" fmla="*/ 128 w 128"/>
              <a:gd name="T31" fmla="*/ 42 h 124"/>
              <a:gd name="T32" fmla="*/ 42 w 128"/>
              <a:gd name="T33" fmla="*/ 124 h 124"/>
              <a:gd name="T34" fmla="*/ 26 w 128"/>
              <a:gd name="T35" fmla="*/ 122 h 124"/>
              <a:gd name="T36" fmla="*/ 6 w 128"/>
              <a:gd name="T37" fmla="*/ 109 h 124"/>
              <a:gd name="T38" fmla="*/ 1 w 128"/>
              <a:gd name="T39" fmla="*/ 94 h 124"/>
              <a:gd name="T40" fmla="*/ 0 w 128"/>
              <a:gd name="T41" fmla="*/ 88 h 124"/>
              <a:gd name="T42" fmla="*/ 8 w 128"/>
              <a:gd name="T43" fmla="*/ 49 h 124"/>
              <a:gd name="T44" fmla="*/ 9 w 128"/>
              <a:gd name="T45" fmla="*/ 90 h 124"/>
              <a:gd name="T46" fmla="*/ 14 w 128"/>
              <a:gd name="T47" fmla="*/ 105 h 124"/>
              <a:gd name="T48" fmla="*/ 23 w 128"/>
              <a:gd name="T49" fmla="*/ 90 h 124"/>
              <a:gd name="T50" fmla="*/ 29 w 128"/>
              <a:gd name="T51" fmla="*/ 114 h 124"/>
              <a:gd name="T52" fmla="*/ 39 w 128"/>
              <a:gd name="T53" fmla="*/ 117 h 124"/>
              <a:gd name="T54" fmla="*/ 44 w 128"/>
              <a:gd name="T55" fmla="*/ 90 h 124"/>
              <a:gd name="T56" fmla="*/ 57 w 128"/>
              <a:gd name="T57" fmla="*/ 117 h 124"/>
              <a:gd name="T58" fmla="*/ 59 w 128"/>
              <a:gd name="T59" fmla="*/ 75 h 124"/>
              <a:gd name="T60" fmla="*/ 63 w 128"/>
              <a:gd name="T61" fmla="*/ 72 h 124"/>
              <a:gd name="T62" fmla="*/ 67 w 128"/>
              <a:gd name="T63" fmla="*/ 75 h 124"/>
              <a:gd name="T64" fmla="*/ 68 w 128"/>
              <a:gd name="T65" fmla="*/ 117 h 124"/>
              <a:gd name="T66" fmla="*/ 81 w 128"/>
              <a:gd name="T67" fmla="*/ 90 h 124"/>
              <a:gd name="T68" fmla="*/ 86 w 128"/>
              <a:gd name="T69" fmla="*/ 117 h 124"/>
              <a:gd name="T70" fmla="*/ 99 w 128"/>
              <a:gd name="T71" fmla="*/ 90 h 124"/>
              <a:gd name="T72" fmla="*/ 104 w 128"/>
              <a:gd name="T73" fmla="*/ 117 h 124"/>
              <a:gd name="T74" fmla="*/ 120 w 128"/>
              <a:gd name="T75" fmla="*/ 50 h 124"/>
              <a:gd name="T76" fmla="*/ 42 w 128"/>
              <a:gd name="T77" fmla="*/ 50 h 124"/>
              <a:gd name="T78" fmla="*/ 13 w 128"/>
              <a:gd name="T79" fmla="*/ 42 h 124"/>
              <a:gd name="T80" fmla="*/ 1 w 128"/>
              <a:gd name="T81" fmla="*/ 25 h 124"/>
              <a:gd name="T82" fmla="*/ 13 w 128"/>
              <a:gd name="T83" fmla="*/ 7 h 124"/>
              <a:gd name="T84" fmla="*/ 43 w 128"/>
              <a:gd name="T8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4">
                <a:moveTo>
                  <a:pt x="43" y="16"/>
                </a:moveTo>
                <a:lnTo>
                  <a:pt x="38" y="16"/>
                </a:lnTo>
                <a:lnTo>
                  <a:pt x="34" y="17"/>
                </a:lnTo>
                <a:lnTo>
                  <a:pt x="31" y="20"/>
                </a:lnTo>
                <a:lnTo>
                  <a:pt x="29" y="22"/>
                </a:lnTo>
                <a:lnTo>
                  <a:pt x="27" y="25"/>
                </a:lnTo>
                <a:lnTo>
                  <a:pt x="29" y="28"/>
                </a:lnTo>
                <a:lnTo>
                  <a:pt x="31" y="30"/>
                </a:lnTo>
                <a:lnTo>
                  <a:pt x="34" y="32"/>
                </a:lnTo>
                <a:lnTo>
                  <a:pt x="38" y="33"/>
                </a:lnTo>
                <a:lnTo>
                  <a:pt x="43" y="33"/>
                </a:lnTo>
                <a:lnTo>
                  <a:pt x="47" y="33"/>
                </a:lnTo>
                <a:lnTo>
                  <a:pt x="51" y="32"/>
                </a:lnTo>
                <a:lnTo>
                  <a:pt x="55" y="30"/>
                </a:lnTo>
                <a:lnTo>
                  <a:pt x="56" y="28"/>
                </a:lnTo>
                <a:lnTo>
                  <a:pt x="57" y="25"/>
                </a:lnTo>
                <a:lnTo>
                  <a:pt x="56" y="22"/>
                </a:lnTo>
                <a:lnTo>
                  <a:pt x="55" y="20"/>
                </a:lnTo>
                <a:lnTo>
                  <a:pt x="51" y="17"/>
                </a:lnTo>
                <a:lnTo>
                  <a:pt x="47" y="16"/>
                </a:lnTo>
                <a:lnTo>
                  <a:pt x="43" y="16"/>
                </a:lnTo>
                <a:close/>
                <a:moveTo>
                  <a:pt x="43" y="0"/>
                </a:moveTo>
                <a:lnTo>
                  <a:pt x="59" y="1"/>
                </a:lnTo>
                <a:lnTo>
                  <a:pt x="70" y="7"/>
                </a:lnTo>
                <a:lnTo>
                  <a:pt x="80" y="15"/>
                </a:lnTo>
                <a:lnTo>
                  <a:pt x="84" y="24"/>
                </a:lnTo>
                <a:lnTo>
                  <a:pt x="84" y="24"/>
                </a:lnTo>
                <a:lnTo>
                  <a:pt x="84" y="24"/>
                </a:lnTo>
                <a:lnTo>
                  <a:pt x="84" y="25"/>
                </a:lnTo>
                <a:lnTo>
                  <a:pt x="84" y="25"/>
                </a:lnTo>
                <a:lnTo>
                  <a:pt x="84" y="42"/>
                </a:lnTo>
                <a:lnTo>
                  <a:pt x="128" y="42"/>
                </a:lnTo>
                <a:lnTo>
                  <a:pt x="128" y="124"/>
                </a:lnTo>
                <a:lnTo>
                  <a:pt x="42" y="124"/>
                </a:lnTo>
                <a:lnTo>
                  <a:pt x="42" y="124"/>
                </a:lnTo>
                <a:lnTo>
                  <a:pt x="26" y="122"/>
                </a:lnTo>
                <a:lnTo>
                  <a:pt x="14" y="117"/>
                </a:lnTo>
                <a:lnTo>
                  <a:pt x="6" y="109"/>
                </a:lnTo>
                <a:lnTo>
                  <a:pt x="2" y="101"/>
                </a:lnTo>
                <a:lnTo>
                  <a:pt x="1" y="94"/>
                </a:lnTo>
                <a:lnTo>
                  <a:pt x="0" y="89"/>
                </a:lnTo>
                <a:lnTo>
                  <a:pt x="0" y="88"/>
                </a:lnTo>
                <a:lnTo>
                  <a:pt x="0" y="42"/>
                </a:lnTo>
                <a:lnTo>
                  <a:pt x="8" y="49"/>
                </a:lnTo>
                <a:lnTo>
                  <a:pt x="8" y="88"/>
                </a:lnTo>
                <a:lnTo>
                  <a:pt x="9" y="90"/>
                </a:lnTo>
                <a:lnTo>
                  <a:pt x="10" y="97"/>
                </a:lnTo>
                <a:lnTo>
                  <a:pt x="14" y="105"/>
                </a:lnTo>
                <a:lnTo>
                  <a:pt x="23" y="113"/>
                </a:lnTo>
                <a:lnTo>
                  <a:pt x="23" y="90"/>
                </a:lnTo>
                <a:lnTo>
                  <a:pt x="29" y="90"/>
                </a:lnTo>
                <a:lnTo>
                  <a:pt x="29" y="114"/>
                </a:lnTo>
                <a:lnTo>
                  <a:pt x="34" y="115"/>
                </a:lnTo>
                <a:lnTo>
                  <a:pt x="39" y="117"/>
                </a:lnTo>
                <a:lnTo>
                  <a:pt x="39" y="90"/>
                </a:lnTo>
                <a:lnTo>
                  <a:pt x="44" y="90"/>
                </a:lnTo>
                <a:lnTo>
                  <a:pt x="44" y="117"/>
                </a:lnTo>
                <a:lnTo>
                  <a:pt x="57" y="117"/>
                </a:lnTo>
                <a:lnTo>
                  <a:pt x="57" y="77"/>
                </a:lnTo>
                <a:lnTo>
                  <a:pt x="59" y="75"/>
                </a:lnTo>
                <a:lnTo>
                  <a:pt x="60" y="73"/>
                </a:lnTo>
                <a:lnTo>
                  <a:pt x="63" y="72"/>
                </a:lnTo>
                <a:lnTo>
                  <a:pt x="65" y="73"/>
                </a:lnTo>
                <a:lnTo>
                  <a:pt x="67" y="75"/>
                </a:lnTo>
                <a:lnTo>
                  <a:pt x="68" y="77"/>
                </a:lnTo>
                <a:lnTo>
                  <a:pt x="68" y="117"/>
                </a:lnTo>
                <a:lnTo>
                  <a:pt x="81" y="117"/>
                </a:lnTo>
                <a:lnTo>
                  <a:pt x="81" y="90"/>
                </a:lnTo>
                <a:lnTo>
                  <a:pt x="86" y="90"/>
                </a:lnTo>
                <a:lnTo>
                  <a:pt x="86" y="117"/>
                </a:lnTo>
                <a:lnTo>
                  <a:pt x="99" y="117"/>
                </a:lnTo>
                <a:lnTo>
                  <a:pt x="99" y="90"/>
                </a:lnTo>
                <a:lnTo>
                  <a:pt x="104" y="90"/>
                </a:lnTo>
                <a:lnTo>
                  <a:pt x="104" y="117"/>
                </a:lnTo>
                <a:lnTo>
                  <a:pt x="120" y="117"/>
                </a:lnTo>
                <a:lnTo>
                  <a:pt x="120" y="50"/>
                </a:lnTo>
                <a:lnTo>
                  <a:pt x="42" y="50"/>
                </a:lnTo>
                <a:lnTo>
                  <a:pt x="42" y="50"/>
                </a:lnTo>
                <a:lnTo>
                  <a:pt x="26" y="47"/>
                </a:lnTo>
                <a:lnTo>
                  <a:pt x="13" y="42"/>
                </a:lnTo>
                <a:lnTo>
                  <a:pt x="4" y="34"/>
                </a:lnTo>
                <a:lnTo>
                  <a:pt x="1" y="25"/>
                </a:lnTo>
                <a:lnTo>
                  <a:pt x="4" y="15"/>
                </a:lnTo>
                <a:lnTo>
                  <a:pt x="13" y="7"/>
                </a:lnTo>
                <a:lnTo>
                  <a:pt x="26" y="1"/>
                </a:lnTo>
                <a:lnTo>
                  <a:pt x="43"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72" name="矩形 371">
            <a:extLst>
              <a:ext uri="{FF2B5EF4-FFF2-40B4-BE49-F238E27FC236}">
                <a16:creationId xmlns:a16="http://schemas.microsoft.com/office/drawing/2014/main" id="{B2080A3F-1068-43BB-99A6-B17A797245FE}"/>
              </a:ext>
            </a:extLst>
          </p:cNvPr>
          <p:cNvSpPr/>
          <p:nvPr/>
        </p:nvSpPr>
        <p:spPr>
          <a:xfrm>
            <a:off x="1147682" y="3174198"/>
            <a:ext cx="2492189" cy="465320"/>
          </a:xfrm>
          <a:prstGeom prst="rect">
            <a:avLst/>
          </a:prstGeom>
        </p:spPr>
        <p:txBody>
          <a:bodyPr wrap="square">
            <a:spAutoFit/>
          </a:bodyPr>
          <a:lstStyle/>
          <a:p>
            <a:pPr algn="ctr">
              <a:lnSpc>
                <a:spcPct val="150000"/>
              </a:lnSpc>
            </a:pPr>
            <a:r>
              <a:rPr lang="en-US" altLang="zh-CN" sz="1867" b="1" dirty="0">
                <a:solidFill>
                  <a:schemeClr val="bg1"/>
                </a:solidFill>
              </a:rPr>
              <a:t>EFFICIENT</a:t>
            </a:r>
          </a:p>
        </p:txBody>
      </p:sp>
      <p:sp>
        <p:nvSpPr>
          <p:cNvPr id="373" name="矩形 372">
            <a:extLst>
              <a:ext uri="{FF2B5EF4-FFF2-40B4-BE49-F238E27FC236}">
                <a16:creationId xmlns:a16="http://schemas.microsoft.com/office/drawing/2014/main" id="{36261B96-47F2-495E-97FF-D1E732FF9296}"/>
              </a:ext>
            </a:extLst>
          </p:cNvPr>
          <p:cNvSpPr/>
          <p:nvPr/>
        </p:nvSpPr>
        <p:spPr>
          <a:xfrm>
            <a:off x="3639869" y="3174198"/>
            <a:ext cx="2492189" cy="465320"/>
          </a:xfrm>
          <a:prstGeom prst="rect">
            <a:avLst/>
          </a:prstGeom>
        </p:spPr>
        <p:txBody>
          <a:bodyPr wrap="square">
            <a:spAutoFit/>
          </a:bodyPr>
          <a:lstStyle/>
          <a:p>
            <a:pPr algn="ctr">
              <a:lnSpc>
                <a:spcPct val="150000"/>
              </a:lnSpc>
            </a:pPr>
            <a:r>
              <a:rPr lang="en-US" altLang="zh-CN" sz="1867" b="1" dirty="0">
                <a:solidFill>
                  <a:schemeClr val="bg1"/>
                </a:solidFill>
              </a:rPr>
              <a:t>AUTOMATED </a:t>
            </a:r>
          </a:p>
        </p:txBody>
      </p:sp>
      <p:sp>
        <p:nvSpPr>
          <p:cNvPr id="375" name="矩形 374">
            <a:extLst>
              <a:ext uri="{FF2B5EF4-FFF2-40B4-BE49-F238E27FC236}">
                <a16:creationId xmlns:a16="http://schemas.microsoft.com/office/drawing/2014/main" id="{2B24B154-60EB-4828-9946-5FE1CA59FF0E}"/>
              </a:ext>
            </a:extLst>
          </p:cNvPr>
          <p:cNvSpPr/>
          <p:nvPr/>
        </p:nvSpPr>
        <p:spPr>
          <a:xfrm>
            <a:off x="8618839" y="3152933"/>
            <a:ext cx="2492189" cy="465320"/>
          </a:xfrm>
          <a:prstGeom prst="rect">
            <a:avLst/>
          </a:prstGeom>
        </p:spPr>
        <p:txBody>
          <a:bodyPr wrap="square">
            <a:spAutoFit/>
          </a:bodyPr>
          <a:lstStyle/>
          <a:p>
            <a:pPr algn="ctr">
              <a:lnSpc>
                <a:spcPct val="150000"/>
              </a:lnSpc>
            </a:pPr>
            <a:r>
              <a:rPr lang="en-US" altLang="zh-CN" sz="1867" b="1" dirty="0">
                <a:solidFill>
                  <a:schemeClr val="bg1"/>
                </a:solidFill>
              </a:rPr>
              <a:t>CONVENIENT</a:t>
            </a:r>
          </a:p>
        </p:txBody>
      </p:sp>
      <p:sp>
        <p:nvSpPr>
          <p:cNvPr id="376" name="矩形 375">
            <a:extLst>
              <a:ext uri="{FF2B5EF4-FFF2-40B4-BE49-F238E27FC236}">
                <a16:creationId xmlns:a16="http://schemas.microsoft.com/office/drawing/2014/main" id="{098836A3-754B-476D-BD10-664627F9044E}"/>
              </a:ext>
            </a:extLst>
          </p:cNvPr>
          <p:cNvSpPr/>
          <p:nvPr/>
        </p:nvSpPr>
        <p:spPr>
          <a:xfrm>
            <a:off x="1223349" y="3972737"/>
            <a:ext cx="2244075" cy="773738"/>
          </a:xfrm>
          <a:prstGeom prst="rect">
            <a:avLst/>
          </a:prstGeom>
        </p:spPr>
        <p:txBody>
          <a:bodyPr wrap="square">
            <a:spAutoFit/>
          </a:bodyPr>
          <a:lstStyle/>
          <a:p>
            <a:pPr algn="ctr">
              <a:lnSpc>
                <a:spcPct val="130000"/>
              </a:lnSpc>
            </a:pPr>
            <a:r>
              <a:rPr lang="en-US" altLang="zh-CN" dirty="0">
                <a:solidFill>
                  <a:schemeClr val="bg1"/>
                </a:solidFill>
              </a:rPr>
              <a:t>Getting medicines quickly.</a:t>
            </a:r>
            <a:endParaRPr lang="zh-CN" altLang="en-US" dirty="0">
              <a:solidFill>
                <a:schemeClr val="bg1"/>
              </a:solidFill>
            </a:endParaRPr>
          </a:p>
        </p:txBody>
      </p:sp>
      <p:sp>
        <p:nvSpPr>
          <p:cNvPr id="377" name="矩形 376">
            <a:extLst>
              <a:ext uri="{FF2B5EF4-FFF2-40B4-BE49-F238E27FC236}">
                <a16:creationId xmlns:a16="http://schemas.microsoft.com/office/drawing/2014/main" id="{B750D85A-1D86-4362-8187-C753D59A2C20}"/>
              </a:ext>
            </a:extLst>
          </p:cNvPr>
          <p:cNvSpPr/>
          <p:nvPr/>
        </p:nvSpPr>
        <p:spPr>
          <a:xfrm>
            <a:off x="3762477" y="3919188"/>
            <a:ext cx="2246972" cy="773738"/>
          </a:xfrm>
          <a:prstGeom prst="rect">
            <a:avLst/>
          </a:prstGeom>
        </p:spPr>
        <p:txBody>
          <a:bodyPr wrap="square">
            <a:spAutoFit/>
          </a:bodyPr>
          <a:lstStyle/>
          <a:p>
            <a:pPr algn="ctr">
              <a:lnSpc>
                <a:spcPct val="130000"/>
              </a:lnSpc>
            </a:pPr>
            <a:r>
              <a:rPr lang="en-US" altLang="zh-CN" dirty="0">
                <a:solidFill>
                  <a:schemeClr val="bg1"/>
                </a:solidFill>
              </a:rPr>
              <a:t>No need for manual work.</a:t>
            </a:r>
            <a:endParaRPr lang="zh-CN" altLang="en-US" dirty="0">
              <a:solidFill>
                <a:schemeClr val="bg1"/>
              </a:solidFill>
            </a:endParaRPr>
          </a:p>
        </p:txBody>
      </p:sp>
      <p:sp>
        <p:nvSpPr>
          <p:cNvPr id="378" name="矩形 377">
            <a:extLst>
              <a:ext uri="{FF2B5EF4-FFF2-40B4-BE49-F238E27FC236}">
                <a16:creationId xmlns:a16="http://schemas.microsoft.com/office/drawing/2014/main" id="{C87AA91F-C525-4C2B-9952-38D3675CFFA7}"/>
              </a:ext>
            </a:extLst>
          </p:cNvPr>
          <p:cNvSpPr/>
          <p:nvPr/>
        </p:nvSpPr>
        <p:spPr>
          <a:xfrm>
            <a:off x="6298869" y="4128826"/>
            <a:ext cx="2144173" cy="417358"/>
          </a:xfrm>
          <a:prstGeom prst="rect">
            <a:avLst/>
          </a:prstGeom>
        </p:spPr>
        <p:txBody>
          <a:bodyPr wrap="square">
            <a:spAutoFit/>
          </a:bodyPr>
          <a:lstStyle/>
          <a:p>
            <a:pPr algn="ctr">
              <a:lnSpc>
                <a:spcPct val="130000"/>
              </a:lnSpc>
            </a:pPr>
            <a:r>
              <a:rPr lang="en-US" altLang="zh-CN" dirty="0">
                <a:solidFill>
                  <a:schemeClr val="bg1"/>
                </a:solidFill>
              </a:rPr>
              <a:t>Less mistakes.</a:t>
            </a:r>
            <a:endParaRPr lang="zh-CN" altLang="en-US" dirty="0">
              <a:solidFill>
                <a:schemeClr val="bg1"/>
              </a:solidFill>
            </a:endParaRPr>
          </a:p>
        </p:txBody>
      </p:sp>
      <p:sp>
        <p:nvSpPr>
          <p:cNvPr id="379" name="矩形 378">
            <a:extLst>
              <a:ext uri="{FF2B5EF4-FFF2-40B4-BE49-F238E27FC236}">
                <a16:creationId xmlns:a16="http://schemas.microsoft.com/office/drawing/2014/main" id="{07F2E429-ECD3-4AED-8D54-B29F6E665EF0}"/>
              </a:ext>
            </a:extLst>
          </p:cNvPr>
          <p:cNvSpPr/>
          <p:nvPr/>
        </p:nvSpPr>
        <p:spPr>
          <a:xfrm>
            <a:off x="8561564" y="4152585"/>
            <a:ext cx="2644457" cy="413639"/>
          </a:xfrm>
          <a:prstGeom prst="rect">
            <a:avLst/>
          </a:prstGeom>
        </p:spPr>
        <p:txBody>
          <a:bodyPr wrap="square">
            <a:spAutoFit/>
          </a:bodyPr>
          <a:lstStyle/>
          <a:p>
            <a:pPr algn="ctr">
              <a:lnSpc>
                <a:spcPct val="130000"/>
              </a:lnSpc>
            </a:pPr>
            <a:r>
              <a:rPr lang="en-US" altLang="zh-CN" dirty="0">
                <a:solidFill>
                  <a:schemeClr val="bg1"/>
                </a:solidFill>
              </a:rPr>
              <a:t>Better experience.</a:t>
            </a:r>
          </a:p>
        </p:txBody>
      </p:sp>
      <p:grpSp>
        <p:nvGrpSpPr>
          <p:cNvPr id="47" name="组 3">
            <a:extLst>
              <a:ext uri="{FF2B5EF4-FFF2-40B4-BE49-F238E27FC236}">
                <a16:creationId xmlns:a16="http://schemas.microsoft.com/office/drawing/2014/main" id="{DCFC187B-6005-4639-88B8-CF7BB666E3AF}"/>
              </a:ext>
            </a:extLst>
          </p:cNvPr>
          <p:cNvGrpSpPr/>
          <p:nvPr/>
        </p:nvGrpSpPr>
        <p:grpSpPr>
          <a:xfrm>
            <a:off x="9672596" y="359458"/>
            <a:ext cx="1334357" cy="1322786"/>
            <a:chOff x="836142" y="2356202"/>
            <a:chExt cx="2354275" cy="2333859"/>
          </a:xfrm>
        </p:grpSpPr>
        <p:sp>
          <p:nvSpPr>
            <p:cNvPr id="48" name="Freeform 5">
              <a:extLst>
                <a:ext uri="{FF2B5EF4-FFF2-40B4-BE49-F238E27FC236}">
                  <a16:creationId xmlns:a16="http://schemas.microsoft.com/office/drawing/2014/main" id="{FDC3C9C7-2058-4FB6-AEC8-62822DEF4DBD}"/>
                </a:ext>
              </a:extLst>
            </p:cNvPr>
            <p:cNvSpPr>
              <a:spLocks/>
            </p:cNvSpPr>
            <p:nvPr/>
          </p:nvSpPr>
          <p:spPr bwMode="auto">
            <a:xfrm>
              <a:off x="1627280" y="2824505"/>
              <a:ext cx="537208" cy="381533"/>
            </a:xfrm>
            <a:custGeom>
              <a:avLst/>
              <a:gdLst>
                <a:gd name="T0" fmla="*/ 9 w 55"/>
                <a:gd name="T1" fmla="*/ 0 h 39"/>
                <a:gd name="T2" fmla="*/ 33 w 55"/>
                <a:gd name="T3" fmla="*/ 13 h 39"/>
                <a:gd name="T4" fmla="*/ 54 w 55"/>
                <a:gd name="T5" fmla="*/ 33 h 39"/>
                <a:gd name="T6" fmla="*/ 36 w 55"/>
                <a:gd name="T7" fmla="*/ 39 h 39"/>
                <a:gd name="T8" fmla="*/ 9 w 55"/>
                <a:gd name="T9" fmla="*/ 0 h 39"/>
              </a:gdLst>
              <a:ahLst/>
              <a:cxnLst>
                <a:cxn ang="0">
                  <a:pos x="T0" y="T1"/>
                </a:cxn>
                <a:cxn ang="0">
                  <a:pos x="T2" y="T3"/>
                </a:cxn>
                <a:cxn ang="0">
                  <a:pos x="T4" y="T5"/>
                </a:cxn>
                <a:cxn ang="0">
                  <a:pos x="T6" y="T7"/>
                </a:cxn>
                <a:cxn ang="0">
                  <a:pos x="T8" y="T9"/>
                </a:cxn>
              </a:cxnLst>
              <a:rect l="0" t="0" r="r" b="b"/>
              <a:pathLst>
                <a:path w="55" h="39">
                  <a:moveTo>
                    <a:pt x="9" y="0"/>
                  </a:moveTo>
                  <a:cubicBezTo>
                    <a:pt x="9" y="12"/>
                    <a:pt x="24" y="11"/>
                    <a:pt x="33" y="13"/>
                  </a:cubicBezTo>
                  <a:cubicBezTo>
                    <a:pt x="55" y="18"/>
                    <a:pt x="54" y="33"/>
                    <a:pt x="54" y="33"/>
                  </a:cubicBezTo>
                  <a:cubicBezTo>
                    <a:pt x="54" y="33"/>
                    <a:pt x="47" y="39"/>
                    <a:pt x="36" y="39"/>
                  </a:cubicBezTo>
                  <a:cubicBezTo>
                    <a:pt x="23" y="39"/>
                    <a:pt x="0" y="23"/>
                    <a:pt x="9" y="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49" name="Freeform 6">
              <a:extLst>
                <a:ext uri="{FF2B5EF4-FFF2-40B4-BE49-F238E27FC236}">
                  <a16:creationId xmlns:a16="http://schemas.microsoft.com/office/drawing/2014/main" id="{291BBC61-3E5D-43FA-9D08-8A15FACED4CB}"/>
                </a:ext>
              </a:extLst>
            </p:cNvPr>
            <p:cNvSpPr>
              <a:spLocks/>
            </p:cNvSpPr>
            <p:nvPr/>
          </p:nvSpPr>
          <p:spPr bwMode="auto">
            <a:xfrm>
              <a:off x="2350790" y="2922759"/>
              <a:ext cx="507860" cy="468303"/>
            </a:xfrm>
            <a:custGeom>
              <a:avLst/>
              <a:gdLst>
                <a:gd name="T0" fmla="*/ 42 w 52"/>
                <a:gd name="T1" fmla="*/ 0 h 48"/>
                <a:gd name="T2" fmla="*/ 45 w 52"/>
                <a:gd name="T3" fmla="*/ 31 h 48"/>
                <a:gd name="T4" fmla="*/ 6 w 52"/>
                <a:gd name="T5" fmla="*/ 45 h 48"/>
                <a:gd name="T6" fmla="*/ 5 w 52"/>
                <a:gd name="T7" fmla="*/ 26 h 48"/>
                <a:gd name="T8" fmla="*/ 42 w 52"/>
                <a:gd name="T9" fmla="*/ 0 h 48"/>
              </a:gdLst>
              <a:ahLst/>
              <a:cxnLst>
                <a:cxn ang="0">
                  <a:pos x="T0" y="T1"/>
                </a:cxn>
                <a:cxn ang="0">
                  <a:pos x="T2" y="T3"/>
                </a:cxn>
                <a:cxn ang="0">
                  <a:pos x="T4" y="T5"/>
                </a:cxn>
                <a:cxn ang="0">
                  <a:pos x="T6" y="T7"/>
                </a:cxn>
                <a:cxn ang="0">
                  <a:pos x="T8" y="T9"/>
                </a:cxn>
              </a:cxnLst>
              <a:rect l="0" t="0" r="r" b="b"/>
              <a:pathLst>
                <a:path w="52" h="48">
                  <a:moveTo>
                    <a:pt x="42" y="0"/>
                  </a:moveTo>
                  <a:cubicBezTo>
                    <a:pt x="42" y="0"/>
                    <a:pt x="52" y="20"/>
                    <a:pt x="45" y="31"/>
                  </a:cubicBezTo>
                  <a:cubicBezTo>
                    <a:pt x="34" y="48"/>
                    <a:pt x="23" y="41"/>
                    <a:pt x="6" y="45"/>
                  </a:cubicBezTo>
                  <a:cubicBezTo>
                    <a:pt x="6" y="45"/>
                    <a:pt x="0" y="35"/>
                    <a:pt x="5" y="26"/>
                  </a:cubicBezTo>
                  <a:cubicBezTo>
                    <a:pt x="14" y="10"/>
                    <a:pt x="39" y="15"/>
                    <a:pt x="42" y="0"/>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50" name="Freeform 7">
              <a:extLst>
                <a:ext uri="{FF2B5EF4-FFF2-40B4-BE49-F238E27FC236}">
                  <a16:creationId xmlns:a16="http://schemas.microsoft.com/office/drawing/2014/main" id="{790B7F9B-5B5B-4A42-8569-3FB4047F2E49}"/>
                </a:ext>
              </a:extLst>
            </p:cNvPr>
            <p:cNvSpPr>
              <a:spLocks/>
            </p:cNvSpPr>
            <p:nvPr/>
          </p:nvSpPr>
          <p:spPr bwMode="auto">
            <a:xfrm>
              <a:off x="1969256" y="2356202"/>
              <a:ext cx="303695" cy="410882"/>
            </a:xfrm>
            <a:custGeom>
              <a:avLst/>
              <a:gdLst>
                <a:gd name="T0" fmla="*/ 14 w 31"/>
                <a:gd name="T1" fmla="*/ 42 h 42"/>
                <a:gd name="T2" fmla="*/ 29 w 31"/>
                <a:gd name="T3" fmla="*/ 22 h 42"/>
                <a:gd name="T4" fmla="*/ 30 w 31"/>
                <a:gd name="T5" fmla="*/ 0 h 42"/>
                <a:gd name="T6" fmla="*/ 10 w 31"/>
                <a:gd name="T7" fmla="*/ 13 h 42"/>
                <a:gd name="T8" fmla="*/ 14 w 31"/>
                <a:gd name="T9" fmla="*/ 42 h 42"/>
              </a:gdLst>
              <a:ahLst/>
              <a:cxnLst>
                <a:cxn ang="0">
                  <a:pos x="T0" y="T1"/>
                </a:cxn>
                <a:cxn ang="0">
                  <a:pos x="T2" y="T3"/>
                </a:cxn>
                <a:cxn ang="0">
                  <a:pos x="T4" y="T5"/>
                </a:cxn>
                <a:cxn ang="0">
                  <a:pos x="T6" y="T7"/>
                </a:cxn>
                <a:cxn ang="0">
                  <a:pos x="T8" y="T9"/>
                </a:cxn>
              </a:cxnLst>
              <a:rect l="0" t="0" r="r" b="b"/>
              <a:pathLst>
                <a:path w="31" h="42">
                  <a:moveTo>
                    <a:pt x="14" y="42"/>
                  </a:moveTo>
                  <a:cubicBezTo>
                    <a:pt x="26" y="42"/>
                    <a:pt x="31" y="33"/>
                    <a:pt x="29" y="22"/>
                  </a:cubicBezTo>
                  <a:cubicBezTo>
                    <a:pt x="28" y="13"/>
                    <a:pt x="25" y="8"/>
                    <a:pt x="30" y="0"/>
                  </a:cubicBezTo>
                  <a:cubicBezTo>
                    <a:pt x="30" y="0"/>
                    <a:pt x="16" y="2"/>
                    <a:pt x="10" y="13"/>
                  </a:cubicBezTo>
                  <a:cubicBezTo>
                    <a:pt x="0" y="31"/>
                    <a:pt x="14" y="42"/>
                    <a:pt x="14" y="42"/>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51" name="Oval 14">
              <a:extLst>
                <a:ext uri="{FF2B5EF4-FFF2-40B4-BE49-F238E27FC236}">
                  <a16:creationId xmlns:a16="http://schemas.microsoft.com/office/drawing/2014/main" id="{DC16D0AC-8CD2-4BDD-83B7-0CB54D093FF6}"/>
                </a:ext>
              </a:extLst>
            </p:cNvPr>
            <p:cNvSpPr>
              <a:spLocks noChangeArrowheads="1"/>
            </p:cNvSpPr>
            <p:nvPr/>
          </p:nvSpPr>
          <p:spPr bwMode="auto">
            <a:xfrm>
              <a:off x="2380138" y="3791736"/>
              <a:ext cx="234789" cy="234789"/>
            </a:xfrm>
            <a:prstGeom prst="ellipse">
              <a:avLst/>
            </a:pr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52" name="Oval 16">
              <a:extLst>
                <a:ext uri="{FF2B5EF4-FFF2-40B4-BE49-F238E27FC236}">
                  <a16:creationId xmlns:a16="http://schemas.microsoft.com/office/drawing/2014/main" id="{EE111674-A656-4D1F-9FF4-EB84A0DF82AF}"/>
                </a:ext>
              </a:extLst>
            </p:cNvPr>
            <p:cNvSpPr>
              <a:spLocks noChangeArrowheads="1"/>
            </p:cNvSpPr>
            <p:nvPr/>
          </p:nvSpPr>
          <p:spPr bwMode="auto">
            <a:xfrm>
              <a:off x="2027954" y="3772595"/>
              <a:ext cx="322835" cy="321560"/>
            </a:xfrm>
            <a:prstGeom prst="ellipse">
              <a:avLst/>
            </a:pr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53" name="Oval 17">
              <a:extLst>
                <a:ext uri="{FF2B5EF4-FFF2-40B4-BE49-F238E27FC236}">
                  <a16:creationId xmlns:a16="http://schemas.microsoft.com/office/drawing/2014/main" id="{D9EED138-A312-484E-831E-4D77891CF37D}"/>
                </a:ext>
              </a:extLst>
            </p:cNvPr>
            <p:cNvSpPr>
              <a:spLocks noChangeArrowheads="1"/>
            </p:cNvSpPr>
            <p:nvPr/>
          </p:nvSpPr>
          <p:spPr bwMode="auto">
            <a:xfrm>
              <a:off x="2233395" y="3743247"/>
              <a:ext cx="195232" cy="185025"/>
            </a:xfrm>
            <a:prstGeom prst="ellipse">
              <a:avLst/>
            </a:prstGeom>
            <a:solidFill>
              <a:schemeClr val="tx1">
                <a:lumMod val="75000"/>
                <a:lumOff val="25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54" name="Oval 18">
              <a:extLst>
                <a:ext uri="{FF2B5EF4-FFF2-40B4-BE49-F238E27FC236}">
                  <a16:creationId xmlns:a16="http://schemas.microsoft.com/office/drawing/2014/main" id="{08497C8C-24D7-4D3C-BF52-2A92F527A643}"/>
                </a:ext>
              </a:extLst>
            </p:cNvPr>
            <p:cNvSpPr>
              <a:spLocks noChangeArrowheads="1"/>
            </p:cNvSpPr>
            <p:nvPr/>
          </p:nvSpPr>
          <p:spPr bwMode="auto">
            <a:xfrm>
              <a:off x="2243603" y="3782803"/>
              <a:ext cx="185024" cy="185025"/>
            </a:xfrm>
            <a:prstGeom prst="ellipse">
              <a:avLst/>
            </a:pr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55" name="Oval 19">
              <a:extLst>
                <a:ext uri="{FF2B5EF4-FFF2-40B4-BE49-F238E27FC236}">
                  <a16:creationId xmlns:a16="http://schemas.microsoft.com/office/drawing/2014/main" id="{0F5B511A-B802-474F-97FE-F6175DDD2C00}"/>
                </a:ext>
              </a:extLst>
            </p:cNvPr>
            <p:cNvSpPr>
              <a:spLocks noChangeArrowheads="1"/>
            </p:cNvSpPr>
            <p:nvPr/>
          </p:nvSpPr>
          <p:spPr bwMode="auto">
            <a:xfrm>
              <a:off x="2243603" y="3879782"/>
              <a:ext cx="195232" cy="195233"/>
            </a:xfrm>
            <a:prstGeom prst="ellipse">
              <a:avLst/>
            </a:pr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56" name="Oval 20">
              <a:extLst>
                <a:ext uri="{FF2B5EF4-FFF2-40B4-BE49-F238E27FC236}">
                  <a16:creationId xmlns:a16="http://schemas.microsoft.com/office/drawing/2014/main" id="{9F4C02C6-570E-4F6F-A50B-0B5A5F7BCD90}"/>
                </a:ext>
              </a:extLst>
            </p:cNvPr>
            <p:cNvSpPr>
              <a:spLocks noChangeArrowheads="1"/>
            </p:cNvSpPr>
            <p:nvPr/>
          </p:nvSpPr>
          <p:spPr bwMode="auto">
            <a:xfrm>
              <a:off x="1960325" y="3889990"/>
              <a:ext cx="185024" cy="195233"/>
            </a:xfrm>
            <a:prstGeom prst="ellipse">
              <a:avLst/>
            </a:pr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57" name="Oval 21">
              <a:extLst>
                <a:ext uri="{FF2B5EF4-FFF2-40B4-BE49-F238E27FC236}">
                  <a16:creationId xmlns:a16="http://schemas.microsoft.com/office/drawing/2014/main" id="{17E97CF8-692E-4ADD-8A77-F4BF71E0EC6A}"/>
                </a:ext>
              </a:extLst>
            </p:cNvPr>
            <p:cNvSpPr>
              <a:spLocks noChangeArrowheads="1"/>
            </p:cNvSpPr>
            <p:nvPr/>
          </p:nvSpPr>
          <p:spPr bwMode="auto">
            <a:xfrm>
              <a:off x="1832722" y="3821084"/>
              <a:ext cx="224581" cy="224581"/>
            </a:xfrm>
            <a:prstGeom prst="ellipse">
              <a:avLst/>
            </a:pr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58" name="Oval 22">
              <a:extLst>
                <a:ext uri="{FF2B5EF4-FFF2-40B4-BE49-F238E27FC236}">
                  <a16:creationId xmlns:a16="http://schemas.microsoft.com/office/drawing/2014/main" id="{739FB9F0-3768-48DB-A802-B80456D88219}"/>
                </a:ext>
              </a:extLst>
            </p:cNvPr>
            <p:cNvSpPr>
              <a:spLocks noChangeArrowheads="1"/>
            </p:cNvSpPr>
            <p:nvPr/>
          </p:nvSpPr>
          <p:spPr bwMode="auto">
            <a:xfrm>
              <a:off x="1960325" y="3733039"/>
              <a:ext cx="185024" cy="176092"/>
            </a:xfrm>
            <a:prstGeom prst="ellipse">
              <a:avLst/>
            </a:pr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59" name="Oval 23">
              <a:extLst>
                <a:ext uri="{FF2B5EF4-FFF2-40B4-BE49-F238E27FC236}">
                  <a16:creationId xmlns:a16="http://schemas.microsoft.com/office/drawing/2014/main" id="{7BBEF8D9-17B8-4C96-86B4-BF688CEC73CE}"/>
                </a:ext>
              </a:extLst>
            </p:cNvPr>
            <p:cNvSpPr>
              <a:spLocks noChangeArrowheads="1"/>
            </p:cNvSpPr>
            <p:nvPr/>
          </p:nvSpPr>
          <p:spPr bwMode="auto">
            <a:xfrm>
              <a:off x="1744675" y="3919339"/>
              <a:ext cx="176092" cy="174816"/>
            </a:xfrm>
            <a:prstGeom prst="ellipse">
              <a:avLst/>
            </a:pr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60" name="Freeform 24">
              <a:extLst>
                <a:ext uri="{FF2B5EF4-FFF2-40B4-BE49-F238E27FC236}">
                  <a16:creationId xmlns:a16="http://schemas.microsoft.com/office/drawing/2014/main" id="{D5595DCB-A3EB-4EE4-9FE7-32C93A12AC7D}"/>
                </a:ext>
              </a:extLst>
            </p:cNvPr>
            <p:cNvSpPr>
              <a:spLocks/>
            </p:cNvSpPr>
            <p:nvPr/>
          </p:nvSpPr>
          <p:spPr bwMode="auto">
            <a:xfrm>
              <a:off x="1051791" y="3703690"/>
              <a:ext cx="2138626" cy="585698"/>
            </a:xfrm>
            <a:custGeom>
              <a:avLst/>
              <a:gdLst>
                <a:gd name="T0" fmla="*/ 14 w 219"/>
                <a:gd name="T1" fmla="*/ 60 h 60"/>
                <a:gd name="T2" fmla="*/ 129 w 219"/>
                <a:gd name="T3" fmla="*/ 60 h 60"/>
                <a:gd name="T4" fmla="*/ 209 w 219"/>
                <a:gd name="T5" fmla="*/ 27 h 60"/>
                <a:gd name="T6" fmla="*/ 216 w 219"/>
                <a:gd name="T7" fmla="*/ 10 h 60"/>
                <a:gd name="T8" fmla="*/ 198 w 219"/>
                <a:gd name="T9" fmla="*/ 3 h 60"/>
                <a:gd name="T10" fmla="*/ 124 w 219"/>
                <a:gd name="T11" fmla="*/ 34 h 60"/>
                <a:gd name="T12" fmla="*/ 14 w 219"/>
                <a:gd name="T13" fmla="*/ 34 h 60"/>
                <a:gd name="T14" fmla="*/ 0 w 219"/>
                <a:gd name="T15" fmla="*/ 47 h 60"/>
                <a:gd name="T16" fmla="*/ 14 w 219"/>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60">
                  <a:moveTo>
                    <a:pt x="14" y="60"/>
                  </a:moveTo>
                  <a:cubicBezTo>
                    <a:pt x="129" y="60"/>
                    <a:pt x="129" y="60"/>
                    <a:pt x="129" y="60"/>
                  </a:cubicBezTo>
                  <a:cubicBezTo>
                    <a:pt x="209" y="27"/>
                    <a:pt x="209" y="27"/>
                    <a:pt x="209" y="27"/>
                  </a:cubicBezTo>
                  <a:cubicBezTo>
                    <a:pt x="215" y="25"/>
                    <a:pt x="219" y="17"/>
                    <a:pt x="216" y="10"/>
                  </a:cubicBezTo>
                  <a:cubicBezTo>
                    <a:pt x="213" y="3"/>
                    <a:pt x="205" y="0"/>
                    <a:pt x="198" y="3"/>
                  </a:cubicBezTo>
                  <a:cubicBezTo>
                    <a:pt x="124" y="34"/>
                    <a:pt x="124" y="34"/>
                    <a:pt x="124" y="34"/>
                  </a:cubicBezTo>
                  <a:cubicBezTo>
                    <a:pt x="14" y="34"/>
                    <a:pt x="14" y="34"/>
                    <a:pt x="14" y="34"/>
                  </a:cubicBezTo>
                  <a:cubicBezTo>
                    <a:pt x="6" y="34"/>
                    <a:pt x="0" y="40"/>
                    <a:pt x="0" y="47"/>
                  </a:cubicBezTo>
                  <a:cubicBezTo>
                    <a:pt x="0" y="54"/>
                    <a:pt x="6" y="60"/>
                    <a:pt x="14" y="6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61" name="Freeform 25">
              <a:extLst>
                <a:ext uri="{FF2B5EF4-FFF2-40B4-BE49-F238E27FC236}">
                  <a16:creationId xmlns:a16="http://schemas.microsoft.com/office/drawing/2014/main" id="{58CAFAB5-43C5-4A77-842B-50625596CE79}"/>
                </a:ext>
              </a:extLst>
            </p:cNvPr>
            <p:cNvSpPr>
              <a:spLocks/>
            </p:cNvSpPr>
            <p:nvPr/>
          </p:nvSpPr>
          <p:spPr bwMode="auto">
            <a:xfrm>
              <a:off x="1060723" y="3674341"/>
              <a:ext cx="948090" cy="586974"/>
            </a:xfrm>
            <a:custGeom>
              <a:avLst/>
              <a:gdLst>
                <a:gd name="T0" fmla="*/ 15 w 97"/>
                <a:gd name="T1" fmla="*/ 60 h 60"/>
                <a:gd name="T2" fmla="*/ 20 w 97"/>
                <a:gd name="T3" fmla="*/ 59 h 60"/>
                <a:gd name="T4" fmla="*/ 88 w 97"/>
                <a:gd name="T5" fmla="*/ 27 h 60"/>
                <a:gd name="T6" fmla="*/ 94 w 97"/>
                <a:gd name="T7" fmla="*/ 9 h 60"/>
                <a:gd name="T8" fmla="*/ 76 w 97"/>
                <a:gd name="T9" fmla="*/ 3 h 60"/>
                <a:gd name="T10" fmla="*/ 10 w 97"/>
                <a:gd name="T11" fmla="*/ 35 h 60"/>
                <a:gd name="T12" fmla="*/ 3 w 97"/>
                <a:gd name="T13" fmla="*/ 52 h 60"/>
                <a:gd name="T14" fmla="*/ 15 w 97"/>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60">
                  <a:moveTo>
                    <a:pt x="15" y="60"/>
                  </a:moveTo>
                  <a:cubicBezTo>
                    <a:pt x="17" y="60"/>
                    <a:pt x="19" y="60"/>
                    <a:pt x="20" y="59"/>
                  </a:cubicBezTo>
                  <a:cubicBezTo>
                    <a:pt x="46" y="49"/>
                    <a:pt x="87" y="28"/>
                    <a:pt x="88" y="27"/>
                  </a:cubicBezTo>
                  <a:cubicBezTo>
                    <a:pt x="95" y="24"/>
                    <a:pt x="97" y="16"/>
                    <a:pt x="94" y="9"/>
                  </a:cubicBezTo>
                  <a:cubicBezTo>
                    <a:pt x="91" y="2"/>
                    <a:pt x="83" y="0"/>
                    <a:pt x="76" y="3"/>
                  </a:cubicBezTo>
                  <a:cubicBezTo>
                    <a:pt x="76" y="3"/>
                    <a:pt x="34" y="25"/>
                    <a:pt x="10" y="35"/>
                  </a:cubicBezTo>
                  <a:cubicBezTo>
                    <a:pt x="3" y="38"/>
                    <a:pt x="0" y="45"/>
                    <a:pt x="3" y="52"/>
                  </a:cubicBezTo>
                  <a:cubicBezTo>
                    <a:pt x="5" y="57"/>
                    <a:pt x="10" y="60"/>
                    <a:pt x="15" y="6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62" name="Freeform 26">
              <a:extLst>
                <a:ext uri="{FF2B5EF4-FFF2-40B4-BE49-F238E27FC236}">
                  <a16:creationId xmlns:a16="http://schemas.microsoft.com/office/drawing/2014/main" id="{033B2B1E-8E3A-45E9-B521-3F79DD595964}"/>
                </a:ext>
              </a:extLst>
            </p:cNvPr>
            <p:cNvSpPr>
              <a:spLocks/>
            </p:cNvSpPr>
            <p:nvPr/>
          </p:nvSpPr>
          <p:spPr bwMode="auto">
            <a:xfrm>
              <a:off x="836142" y="3948687"/>
              <a:ext cx="987647" cy="741374"/>
            </a:xfrm>
            <a:custGeom>
              <a:avLst/>
              <a:gdLst>
                <a:gd name="T0" fmla="*/ 48 w 101"/>
                <a:gd name="T1" fmla="*/ 3 h 76"/>
                <a:gd name="T2" fmla="*/ 22 w 101"/>
                <a:gd name="T3" fmla="*/ 18 h 76"/>
                <a:gd name="T4" fmla="*/ 0 w 101"/>
                <a:gd name="T5" fmla="*/ 50 h 76"/>
                <a:gd name="T6" fmla="*/ 49 w 101"/>
                <a:gd name="T7" fmla="*/ 76 h 76"/>
                <a:gd name="T8" fmla="*/ 75 w 101"/>
                <a:gd name="T9" fmla="*/ 32 h 76"/>
                <a:gd name="T10" fmla="*/ 84 w 101"/>
                <a:gd name="T11" fmla="*/ 20 h 76"/>
                <a:gd name="T12" fmla="*/ 65 w 101"/>
                <a:gd name="T13" fmla="*/ 22 h 76"/>
                <a:gd name="T14" fmla="*/ 48 w 101"/>
                <a:gd name="T15" fmla="*/ 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76">
                  <a:moveTo>
                    <a:pt x="48" y="3"/>
                  </a:moveTo>
                  <a:cubicBezTo>
                    <a:pt x="48" y="3"/>
                    <a:pt x="36" y="0"/>
                    <a:pt x="22" y="18"/>
                  </a:cubicBezTo>
                  <a:cubicBezTo>
                    <a:pt x="15" y="26"/>
                    <a:pt x="7" y="38"/>
                    <a:pt x="0" y="50"/>
                  </a:cubicBezTo>
                  <a:cubicBezTo>
                    <a:pt x="18" y="66"/>
                    <a:pt x="49" y="76"/>
                    <a:pt x="49" y="76"/>
                  </a:cubicBezTo>
                  <a:cubicBezTo>
                    <a:pt x="75" y="32"/>
                    <a:pt x="75" y="32"/>
                    <a:pt x="75" y="32"/>
                  </a:cubicBezTo>
                  <a:cubicBezTo>
                    <a:pt x="75" y="32"/>
                    <a:pt x="101" y="20"/>
                    <a:pt x="84" y="20"/>
                  </a:cubicBezTo>
                  <a:cubicBezTo>
                    <a:pt x="77" y="20"/>
                    <a:pt x="59" y="22"/>
                    <a:pt x="65" y="22"/>
                  </a:cubicBezTo>
                  <a:cubicBezTo>
                    <a:pt x="75" y="22"/>
                    <a:pt x="72" y="3"/>
                    <a:pt x="48" y="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63" name="任意多边形 28">
              <a:extLst>
                <a:ext uri="{FF2B5EF4-FFF2-40B4-BE49-F238E27FC236}">
                  <a16:creationId xmlns:a16="http://schemas.microsoft.com/office/drawing/2014/main" id="{181C0FCF-DA17-4B66-A435-9F3B817A8AED}"/>
                </a:ext>
              </a:extLst>
            </p:cNvPr>
            <p:cNvSpPr/>
            <p:nvPr/>
          </p:nvSpPr>
          <p:spPr>
            <a:xfrm>
              <a:off x="1908007" y="2496564"/>
              <a:ext cx="854940" cy="1324519"/>
            </a:xfrm>
            <a:custGeom>
              <a:avLst/>
              <a:gdLst>
                <a:gd name="connsiteX0" fmla="*/ 384175 w 1063625"/>
                <a:gd name="connsiteY0" fmla="*/ 1076325 h 1092200"/>
                <a:gd name="connsiteX1" fmla="*/ 409575 w 1063625"/>
                <a:gd name="connsiteY1" fmla="*/ 276225 h 1092200"/>
                <a:gd name="connsiteX2" fmla="*/ 0 w 1063625"/>
                <a:gd name="connsiteY2" fmla="*/ 127000 h 1092200"/>
                <a:gd name="connsiteX3" fmla="*/ 390525 w 1063625"/>
                <a:gd name="connsiteY3" fmla="*/ 231775 h 1092200"/>
                <a:gd name="connsiteX4" fmla="*/ 317500 w 1063625"/>
                <a:gd name="connsiteY4" fmla="*/ 0 h 1092200"/>
                <a:gd name="connsiteX5" fmla="*/ 527050 w 1063625"/>
                <a:gd name="connsiteY5" fmla="*/ 571500 h 1092200"/>
                <a:gd name="connsiteX6" fmla="*/ 1063625 w 1063625"/>
                <a:gd name="connsiteY6" fmla="*/ 114300 h 1092200"/>
                <a:gd name="connsiteX7" fmla="*/ 536575 w 1063625"/>
                <a:gd name="connsiteY7" fmla="*/ 631825 h 1092200"/>
                <a:gd name="connsiteX8" fmla="*/ 476250 w 1063625"/>
                <a:gd name="connsiteY8" fmla="*/ 1092200 h 1092200"/>
                <a:gd name="connsiteX9" fmla="*/ 384175 w 1063625"/>
                <a:gd name="connsiteY9" fmla="*/ 1076325 h 1092200"/>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87400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 name="connsiteX0" fmla="*/ 384175 w 1063625"/>
                <a:gd name="connsiteY0" fmla="*/ 1631950 h 1647825"/>
                <a:gd name="connsiteX1" fmla="*/ 409575 w 1063625"/>
                <a:gd name="connsiteY1" fmla="*/ 831850 h 1647825"/>
                <a:gd name="connsiteX2" fmla="*/ 0 w 1063625"/>
                <a:gd name="connsiteY2" fmla="*/ 682625 h 1647825"/>
                <a:gd name="connsiteX3" fmla="*/ 390525 w 1063625"/>
                <a:gd name="connsiteY3" fmla="*/ 794543 h 1647825"/>
                <a:gd name="connsiteX4" fmla="*/ 292100 w 1063625"/>
                <a:gd name="connsiteY4" fmla="*/ 0 h 1647825"/>
                <a:gd name="connsiteX5" fmla="*/ 527050 w 1063625"/>
                <a:gd name="connsiteY5" fmla="*/ 1127125 h 1647825"/>
                <a:gd name="connsiteX6" fmla="*/ 1063625 w 1063625"/>
                <a:gd name="connsiteY6" fmla="*/ 669925 h 1647825"/>
                <a:gd name="connsiteX7" fmla="*/ 536575 w 1063625"/>
                <a:gd name="connsiteY7" fmla="*/ 1187450 h 1647825"/>
                <a:gd name="connsiteX8" fmla="*/ 476250 w 1063625"/>
                <a:gd name="connsiteY8" fmla="*/ 1647825 h 1647825"/>
                <a:gd name="connsiteX9" fmla="*/ 384175 w 1063625"/>
                <a:gd name="connsiteY9" fmla="*/ 1631950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625" h="1647825">
                  <a:moveTo>
                    <a:pt x="384175" y="1631950"/>
                  </a:moveTo>
                  <a:cubicBezTo>
                    <a:pt x="602192" y="1296194"/>
                    <a:pt x="453495" y="1046163"/>
                    <a:pt x="409575" y="831850"/>
                  </a:cubicBezTo>
                  <a:cubicBezTo>
                    <a:pt x="184150" y="823383"/>
                    <a:pt x="111125" y="767292"/>
                    <a:pt x="0" y="682625"/>
                  </a:cubicBezTo>
                  <a:cubicBezTo>
                    <a:pt x="174625" y="774700"/>
                    <a:pt x="273050" y="797718"/>
                    <a:pt x="390525" y="794543"/>
                  </a:cubicBezTo>
                  <a:cubicBezTo>
                    <a:pt x="300567" y="601926"/>
                    <a:pt x="159808" y="350573"/>
                    <a:pt x="292100" y="0"/>
                  </a:cubicBezTo>
                  <a:cubicBezTo>
                    <a:pt x="148167" y="509058"/>
                    <a:pt x="470958" y="732367"/>
                    <a:pt x="527050" y="1127125"/>
                  </a:cubicBezTo>
                  <a:cubicBezTo>
                    <a:pt x="734483" y="903288"/>
                    <a:pt x="932393" y="969962"/>
                    <a:pt x="1063625" y="669925"/>
                  </a:cubicBezTo>
                  <a:cubicBezTo>
                    <a:pt x="1011767" y="932920"/>
                    <a:pt x="624153" y="1012560"/>
                    <a:pt x="536575" y="1187450"/>
                  </a:cubicBezTo>
                  <a:cubicBezTo>
                    <a:pt x="580761" y="1359958"/>
                    <a:pt x="513027" y="1515798"/>
                    <a:pt x="476250" y="1647825"/>
                  </a:cubicBezTo>
                  <a:lnTo>
                    <a:pt x="384175" y="1631950"/>
                  </a:lnTo>
                  <a:close/>
                </a:path>
              </a:pathLst>
            </a:cu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5" name="矩形 64">
            <a:extLst>
              <a:ext uri="{FF2B5EF4-FFF2-40B4-BE49-F238E27FC236}">
                <a16:creationId xmlns:a16="http://schemas.microsoft.com/office/drawing/2014/main" id="{76D4AF1C-6BC8-43B9-9B9F-682CBC301FAE}"/>
              </a:ext>
            </a:extLst>
          </p:cNvPr>
          <p:cNvSpPr/>
          <p:nvPr/>
        </p:nvSpPr>
        <p:spPr>
          <a:xfrm>
            <a:off x="6056392" y="3206096"/>
            <a:ext cx="2492189" cy="465320"/>
          </a:xfrm>
          <a:prstGeom prst="rect">
            <a:avLst/>
          </a:prstGeom>
        </p:spPr>
        <p:txBody>
          <a:bodyPr wrap="square">
            <a:spAutoFit/>
          </a:bodyPr>
          <a:lstStyle/>
          <a:p>
            <a:pPr algn="ctr">
              <a:lnSpc>
                <a:spcPct val="150000"/>
              </a:lnSpc>
            </a:pPr>
            <a:r>
              <a:rPr lang="en-US" altLang="zh-CN" sz="1867" b="1" dirty="0">
                <a:solidFill>
                  <a:schemeClr val="bg1"/>
                </a:solidFill>
              </a:rPr>
              <a:t>ACCURATE</a:t>
            </a:r>
          </a:p>
        </p:txBody>
      </p:sp>
      <p:sp>
        <p:nvSpPr>
          <p:cNvPr id="64" name="Freeform 6">
            <a:extLst>
              <a:ext uri="{FF2B5EF4-FFF2-40B4-BE49-F238E27FC236}">
                <a16:creationId xmlns:a16="http://schemas.microsoft.com/office/drawing/2014/main" id="{AF41898C-E951-411A-B914-5084EAE36E75}"/>
              </a:ext>
            </a:extLst>
          </p:cNvPr>
          <p:cNvSpPr>
            <a:spLocks/>
          </p:cNvSpPr>
          <p:nvPr/>
        </p:nvSpPr>
        <p:spPr bwMode="auto">
          <a:xfrm>
            <a:off x="-44807" y="4226748"/>
            <a:ext cx="12236807" cy="3258575"/>
          </a:xfrm>
          <a:custGeom>
            <a:avLst/>
            <a:gdLst/>
            <a:ahLst/>
            <a:cxnLst>
              <a:cxn ang="0">
                <a:pos x="8" y="1016"/>
              </a:cxn>
              <a:cxn ang="0">
                <a:pos x="202" y="972"/>
              </a:cxn>
              <a:cxn ang="0">
                <a:pos x="310" y="876"/>
              </a:cxn>
              <a:cxn ang="0">
                <a:pos x="454" y="1052"/>
              </a:cxn>
              <a:cxn ang="0">
                <a:pos x="558" y="1106"/>
              </a:cxn>
              <a:cxn ang="0">
                <a:pos x="630" y="1242"/>
              </a:cxn>
              <a:cxn ang="0">
                <a:pos x="606" y="604"/>
              </a:cxn>
              <a:cxn ang="0">
                <a:pos x="650" y="410"/>
              </a:cxn>
              <a:cxn ang="0">
                <a:pos x="682" y="374"/>
              </a:cxn>
              <a:cxn ang="0">
                <a:pos x="742" y="590"/>
              </a:cxn>
              <a:cxn ang="0">
                <a:pos x="716" y="1002"/>
              </a:cxn>
              <a:cxn ang="0">
                <a:pos x="742" y="960"/>
              </a:cxn>
              <a:cxn ang="0">
                <a:pos x="820" y="964"/>
              </a:cxn>
              <a:cxn ang="0">
                <a:pos x="960" y="1084"/>
              </a:cxn>
              <a:cxn ang="0">
                <a:pos x="1076" y="1048"/>
              </a:cxn>
              <a:cxn ang="0">
                <a:pos x="1148" y="772"/>
              </a:cxn>
              <a:cxn ang="0">
                <a:pos x="1218" y="870"/>
              </a:cxn>
              <a:cxn ang="0">
                <a:pos x="1334" y="932"/>
              </a:cxn>
              <a:cxn ang="0">
                <a:pos x="1490" y="970"/>
              </a:cxn>
              <a:cxn ang="0">
                <a:pos x="1534" y="1074"/>
              </a:cxn>
              <a:cxn ang="0">
                <a:pos x="1628" y="856"/>
              </a:cxn>
              <a:cxn ang="0">
                <a:pos x="1738" y="624"/>
              </a:cxn>
              <a:cxn ang="0">
                <a:pos x="1844" y="586"/>
              </a:cxn>
              <a:cxn ang="0">
                <a:pos x="1862" y="1038"/>
              </a:cxn>
              <a:cxn ang="0">
                <a:pos x="2130" y="782"/>
              </a:cxn>
              <a:cxn ang="0">
                <a:pos x="2246" y="960"/>
              </a:cxn>
              <a:cxn ang="0">
                <a:pos x="2258" y="1042"/>
              </a:cxn>
              <a:cxn ang="0">
                <a:pos x="2356" y="750"/>
              </a:cxn>
              <a:cxn ang="0">
                <a:pos x="2478" y="984"/>
              </a:cxn>
              <a:cxn ang="0">
                <a:pos x="2556" y="1194"/>
              </a:cxn>
              <a:cxn ang="0">
                <a:pos x="2594" y="1022"/>
              </a:cxn>
              <a:cxn ang="0">
                <a:pos x="2638" y="676"/>
              </a:cxn>
              <a:cxn ang="0">
                <a:pos x="2832" y="686"/>
              </a:cxn>
              <a:cxn ang="0">
                <a:pos x="2978" y="1002"/>
              </a:cxn>
              <a:cxn ang="0">
                <a:pos x="3050" y="442"/>
              </a:cxn>
              <a:cxn ang="0">
                <a:pos x="3156" y="618"/>
              </a:cxn>
              <a:cxn ang="0">
                <a:pos x="3298" y="1008"/>
              </a:cxn>
              <a:cxn ang="0">
                <a:pos x="3400" y="1096"/>
              </a:cxn>
              <a:cxn ang="0">
                <a:pos x="3484" y="1214"/>
              </a:cxn>
              <a:cxn ang="0">
                <a:pos x="3586" y="838"/>
              </a:cxn>
              <a:cxn ang="0">
                <a:pos x="3790" y="952"/>
              </a:cxn>
              <a:cxn ang="0">
                <a:pos x="3816" y="842"/>
              </a:cxn>
              <a:cxn ang="0">
                <a:pos x="4060" y="892"/>
              </a:cxn>
              <a:cxn ang="0">
                <a:pos x="4178" y="974"/>
              </a:cxn>
              <a:cxn ang="0">
                <a:pos x="4370" y="744"/>
              </a:cxn>
              <a:cxn ang="0">
                <a:pos x="4402" y="1102"/>
              </a:cxn>
              <a:cxn ang="0">
                <a:pos x="4504" y="1120"/>
              </a:cxn>
              <a:cxn ang="0">
                <a:pos x="4542" y="964"/>
              </a:cxn>
              <a:cxn ang="0">
                <a:pos x="4574" y="600"/>
              </a:cxn>
              <a:cxn ang="0">
                <a:pos x="4766" y="948"/>
              </a:cxn>
              <a:cxn ang="0">
                <a:pos x="4978" y="1010"/>
              </a:cxn>
              <a:cxn ang="0">
                <a:pos x="5046" y="1016"/>
              </a:cxn>
              <a:cxn ang="0">
                <a:pos x="5122" y="1172"/>
              </a:cxn>
              <a:cxn ang="0">
                <a:pos x="5106" y="1158"/>
              </a:cxn>
              <a:cxn ang="0">
                <a:pos x="5146" y="804"/>
              </a:cxn>
              <a:cxn ang="0">
                <a:pos x="5244" y="1056"/>
              </a:cxn>
              <a:cxn ang="0">
                <a:pos x="5350" y="1102"/>
              </a:cxn>
              <a:cxn ang="0">
                <a:pos x="5482" y="1148"/>
              </a:cxn>
              <a:cxn ang="0">
                <a:pos x="5550" y="1006"/>
              </a:cxn>
              <a:cxn ang="0">
                <a:pos x="5700" y="930"/>
              </a:cxn>
              <a:cxn ang="0">
                <a:pos x="30" y="1520"/>
              </a:cxn>
            </a:cxnLst>
            <a:rect l="0" t="0" r="r" b="b"/>
            <a:pathLst>
              <a:path w="5708" h="1520">
                <a:moveTo>
                  <a:pt x="30" y="1520"/>
                </a:moveTo>
                <a:lnTo>
                  <a:pt x="30" y="1520"/>
                </a:lnTo>
                <a:lnTo>
                  <a:pt x="16" y="1518"/>
                </a:lnTo>
                <a:lnTo>
                  <a:pt x="10" y="1516"/>
                </a:lnTo>
                <a:lnTo>
                  <a:pt x="6" y="1514"/>
                </a:lnTo>
                <a:lnTo>
                  <a:pt x="4" y="1508"/>
                </a:lnTo>
                <a:lnTo>
                  <a:pt x="2" y="1502"/>
                </a:lnTo>
                <a:lnTo>
                  <a:pt x="0" y="1488"/>
                </a:lnTo>
                <a:lnTo>
                  <a:pt x="0" y="1488"/>
                </a:lnTo>
                <a:lnTo>
                  <a:pt x="2" y="1298"/>
                </a:lnTo>
                <a:lnTo>
                  <a:pt x="2" y="1110"/>
                </a:lnTo>
                <a:lnTo>
                  <a:pt x="2" y="1110"/>
                </a:lnTo>
                <a:lnTo>
                  <a:pt x="4" y="1092"/>
                </a:lnTo>
                <a:lnTo>
                  <a:pt x="4" y="1072"/>
                </a:lnTo>
                <a:lnTo>
                  <a:pt x="4" y="1034"/>
                </a:lnTo>
                <a:lnTo>
                  <a:pt x="4" y="1034"/>
                </a:lnTo>
                <a:lnTo>
                  <a:pt x="4" y="1020"/>
                </a:lnTo>
                <a:lnTo>
                  <a:pt x="8" y="1016"/>
                </a:lnTo>
                <a:lnTo>
                  <a:pt x="10" y="1014"/>
                </a:lnTo>
                <a:lnTo>
                  <a:pt x="14" y="1012"/>
                </a:lnTo>
                <a:lnTo>
                  <a:pt x="14" y="1012"/>
                </a:lnTo>
                <a:lnTo>
                  <a:pt x="38" y="1008"/>
                </a:lnTo>
                <a:lnTo>
                  <a:pt x="64" y="1004"/>
                </a:lnTo>
                <a:lnTo>
                  <a:pt x="94" y="1004"/>
                </a:lnTo>
                <a:lnTo>
                  <a:pt x="122" y="1006"/>
                </a:lnTo>
                <a:lnTo>
                  <a:pt x="150" y="1008"/>
                </a:lnTo>
                <a:lnTo>
                  <a:pt x="174" y="1012"/>
                </a:lnTo>
                <a:lnTo>
                  <a:pt x="192" y="1018"/>
                </a:lnTo>
                <a:lnTo>
                  <a:pt x="200" y="1020"/>
                </a:lnTo>
                <a:lnTo>
                  <a:pt x="204" y="1024"/>
                </a:lnTo>
                <a:lnTo>
                  <a:pt x="204" y="1024"/>
                </a:lnTo>
                <a:lnTo>
                  <a:pt x="204" y="1016"/>
                </a:lnTo>
                <a:lnTo>
                  <a:pt x="204" y="1006"/>
                </a:lnTo>
                <a:lnTo>
                  <a:pt x="202" y="990"/>
                </a:lnTo>
                <a:lnTo>
                  <a:pt x="202" y="980"/>
                </a:lnTo>
                <a:lnTo>
                  <a:pt x="202" y="972"/>
                </a:lnTo>
                <a:lnTo>
                  <a:pt x="206" y="964"/>
                </a:lnTo>
                <a:lnTo>
                  <a:pt x="214" y="956"/>
                </a:lnTo>
                <a:lnTo>
                  <a:pt x="214" y="956"/>
                </a:lnTo>
                <a:lnTo>
                  <a:pt x="234" y="956"/>
                </a:lnTo>
                <a:lnTo>
                  <a:pt x="254" y="956"/>
                </a:lnTo>
                <a:lnTo>
                  <a:pt x="274" y="956"/>
                </a:lnTo>
                <a:lnTo>
                  <a:pt x="296" y="952"/>
                </a:lnTo>
                <a:lnTo>
                  <a:pt x="296" y="952"/>
                </a:lnTo>
                <a:lnTo>
                  <a:pt x="300" y="946"/>
                </a:lnTo>
                <a:lnTo>
                  <a:pt x="300" y="946"/>
                </a:lnTo>
                <a:lnTo>
                  <a:pt x="302" y="938"/>
                </a:lnTo>
                <a:lnTo>
                  <a:pt x="302" y="930"/>
                </a:lnTo>
                <a:lnTo>
                  <a:pt x="302" y="914"/>
                </a:lnTo>
                <a:lnTo>
                  <a:pt x="304" y="900"/>
                </a:lnTo>
                <a:lnTo>
                  <a:pt x="306" y="892"/>
                </a:lnTo>
                <a:lnTo>
                  <a:pt x="310" y="886"/>
                </a:lnTo>
                <a:lnTo>
                  <a:pt x="310" y="886"/>
                </a:lnTo>
                <a:lnTo>
                  <a:pt x="310" y="876"/>
                </a:lnTo>
                <a:lnTo>
                  <a:pt x="310" y="876"/>
                </a:lnTo>
                <a:lnTo>
                  <a:pt x="328" y="874"/>
                </a:lnTo>
                <a:lnTo>
                  <a:pt x="344" y="872"/>
                </a:lnTo>
                <a:lnTo>
                  <a:pt x="376" y="864"/>
                </a:lnTo>
                <a:lnTo>
                  <a:pt x="392" y="862"/>
                </a:lnTo>
                <a:lnTo>
                  <a:pt x="408" y="860"/>
                </a:lnTo>
                <a:lnTo>
                  <a:pt x="424" y="862"/>
                </a:lnTo>
                <a:lnTo>
                  <a:pt x="440" y="864"/>
                </a:lnTo>
                <a:lnTo>
                  <a:pt x="440" y="864"/>
                </a:lnTo>
                <a:lnTo>
                  <a:pt x="446" y="868"/>
                </a:lnTo>
                <a:lnTo>
                  <a:pt x="448" y="872"/>
                </a:lnTo>
                <a:lnTo>
                  <a:pt x="452" y="882"/>
                </a:lnTo>
                <a:lnTo>
                  <a:pt x="454" y="892"/>
                </a:lnTo>
                <a:lnTo>
                  <a:pt x="454" y="902"/>
                </a:lnTo>
                <a:lnTo>
                  <a:pt x="454" y="902"/>
                </a:lnTo>
                <a:lnTo>
                  <a:pt x="454" y="1044"/>
                </a:lnTo>
                <a:lnTo>
                  <a:pt x="454" y="1044"/>
                </a:lnTo>
                <a:lnTo>
                  <a:pt x="454" y="1052"/>
                </a:lnTo>
                <a:lnTo>
                  <a:pt x="456" y="1058"/>
                </a:lnTo>
                <a:lnTo>
                  <a:pt x="456" y="1058"/>
                </a:lnTo>
                <a:lnTo>
                  <a:pt x="462" y="1060"/>
                </a:lnTo>
                <a:lnTo>
                  <a:pt x="468" y="1062"/>
                </a:lnTo>
                <a:lnTo>
                  <a:pt x="482" y="1064"/>
                </a:lnTo>
                <a:lnTo>
                  <a:pt x="508" y="1062"/>
                </a:lnTo>
                <a:lnTo>
                  <a:pt x="508" y="1062"/>
                </a:lnTo>
                <a:lnTo>
                  <a:pt x="520" y="1064"/>
                </a:lnTo>
                <a:lnTo>
                  <a:pt x="532" y="1068"/>
                </a:lnTo>
                <a:lnTo>
                  <a:pt x="536" y="1070"/>
                </a:lnTo>
                <a:lnTo>
                  <a:pt x="538" y="1076"/>
                </a:lnTo>
                <a:lnTo>
                  <a:pt x="542" y="1082"/>
                </a:lnTo>
                <a:lnTo>
                  <a:pt x="542" y="1088"/>
                </a:lnTo>
                <a:lnTo>
                  <a:pt x="542" y="1088"/>
                </a:lnTo>
                <a:lnTo>
                  <a:pt x="544" y="1094"/>
                </a:lnTo>
                <a:lnTo>
                  <a:pt x="546" y="1098"/>
                </a:lnTo>
                <a:lnTo>
                  <a:pt x="550" y="1104"/>
                </a:lnTo>
                <a:lnTo>
                  <a:pt x="558" y="1106"/>
                </a:lnTo>
                <a:lnTo>
                  <a:pt x="568" y="1108"/>
                </a:lnTo>
                <a:lnTo>
                  <a:pt x="568" y="1108"/>
                </a:lnTo>
                <a:lnTo>
                  <a:pt x="588" y="1110"/>
                </a:lnTo>
                <a:lnTo>
                  <a:pt x="596" y="1112"/>
                </a:lnTo>
                <a:lnTo>
                  <a:pt x="600" y="1116"/>
                </a:lnTo>
                <a:lnTo>
                  <a:pt x="604" y="1120"/>
                </a:lnTo>
                <a:lnTo>
                  <a:pt x="606" y="1128"/>
                </a:lnTo>
                <a:lnTo>
                  <a:pt x="608" y="1148"/>
                </a:lnTo>
                <a:lnTo>
                  <a:pt x="608" y="1148"/>
                </a:lnTo>
                <a:lnTo>
                  <a:pt x="610" y="1184"/>
                </a:lnTo>
                <a:lnTo>
                  <a:pt x="610" y="1222"/>
                </a:lnTo>
                <a:lnTo>
                  <a:pt x="610" y="1222"/>
                </a:lnTo>
                <a:lnTo>
                  <a:pt x="610" y="1230"/>
                </a:lnTo>
                <a:lnTo>
                  <a:pt x="612" y="1238"/>
                </a:lnTo>
                <a:lnTo>
                  <a:pt x="618" y="1242"/>
                </a:lnTo>
                <a:lnTo>
                  <a:pt x="626" y="1242"/>
                </a:lnTo>
                <a:lnTo>
                  <a:pt x="626" y="1242"/>
                </a:lnTo>
                <a:lnTo>
                  <a:pt x="630" y="1242"/>
                </a:lnTo>
                <a:lnTo>
                  <a:pt x="630" y="1240"/>
                </a:lnTo>
                <a:lnTo>
                  <a:pt x="626" y="1238"/>
                </a:lnTo>
                <a:lnTo>
                  <a:pt x="626" y="1236"/>
                </a:lnTo>
                <a:lnTo>
                  <a:pt x="626" y="1236"/>
                </a:lnTo>
                <a:lnTo>
                  <a:pt x="632" y="1160"/>
                </a:lnTo>
                <a:lnTo>
                  <a:pt x="632" y="1086"/>
                </a:lnTo>
                <a:lnTo>
                  <a:pt x="632" y="1012"/>
                </a:lnTo>
                <a:lnTo>
                  <a:pt x="634" y="938"/>
                </a:lnTo>
                <a:lnTo>
                  <a:pt x="634" y="938"/>
                </a:lnTo>
                <a:lnTo>
                  <a:pt x="638" y="836"/>
                </a:lnTo>
                <a:lnTo>
                  <a:pt x="638" y="786"/>
                </a:lnTo>
                <a:lnTo>
                  <a:pt x="638" y="734"/>
                </a:lnTo>
                <a:lnTo>
                  <a:pt x="638" y="734"/>
                </a:lnTo>
                <a:lnTo>
                  <a:pt x="634" y="702"/>
                </a:lnTo>
                <a:lnTo>
                  <a:pt x="628" y="668"/>
                </a:lnTo>
                <a:lnTo>
                  <a:pt x="618" y="636"/>
                </a:lnTo>
                <a:lnTo>
                  <a:pt x="606" y="604"/>
                </a:lnTo>
                <a:lnTo>
                  <a:pt x="606" y="604"/>
                </a:lnTo>
                <a:lnTo>
                  <a:pt x="596" y="584"/>
                </a:lnTo>
                <a:lnTo>
                  <a:pt x="592" y="574"/>
                </a:lnTo>
                <a:lnTo>
                  <a:pt x="590" y="562"/>
                </a:lnTo>
                <a:lnTo>
                  <a:pt x="590" y="562"/>
                </a:lnTo>
                <a:lnTo>
                  <a:pt x="590" y="550"/>
                </a:lnTo>
                <a:lnTo>
                  <a:pt x="590" y="544"/>
                </a:lnTo>
                <a:lnTo>
                  <a:pt x="594" y="538"/>
                </a:lnTo>
                <a:lnTo>
                  <a:pt x="594" y="538"/>
                </a:lnTo>
                <a:lnTo>
                  <a:pt x="604" y="528"/>
                </a:lnTo>
                <a:lnTo>
                  <a:pt x="612" y="518"/>
                </a:lnTo>
                <a:lnTo>
                  <a:pt x="624" y="494"/>
                </a:lnTo>
                <a:lnTo>
                  <a:pt x="634" y="470"/>
                </a:lnTo>
                <a:lnTo>
                  <a:pt x="644" y="446"/>
                </a:lnTo>
                <a:lnTo>
                  <a:pt x="644" y="446"/>
                </a:lnTo>
                <a:lnTo>
                  <a:pt x="648" y="438"/>
                </a:lnTo>
                <a:lnTo>
                  <a:pt x="650" y="428"/>
                </a:lnTo>
                <a:lnTo>
                  <a:pt x="650" y="410"/>
                </a:lnTo>
                <a:lnTo>
                  <a:pt x="650" y="410"/>
                </a:lnTo>
                <a:lnTo>
                  <a:pt x="650" y="240"/>
                </a:lnTo>
                <a:lnTo>
                  <a:pt x="650" y="240"/>
                </a:lnTo>
                <a:lnTo>
                  <a:pt x="650" y="222"/>
                </a:lnTo>
                <a:lnTo>
                  <a:pt x="652" y="214"/>
                </a:lnTo>
                <a:lnTo>
                  <a:pt x="658" y="206"/>
                </a:lnTo>
                <a:lnTo>
                  <a:pt x="658" y="206"/>
                </a:lnTo>
                <a:lnTo>
                  <a:pt x="654" y="192"/>
                </a:lnTo>
                <a:lnTo>
                  <a:pt x="656" y="180"/>
                </a:lnTo>
                <a:lnTo>
                  <a:pt x="658" y="166"/>
                </a:lnTo>
                <a:lnTo>
                  <a:pt x="658" y="154"/>
                </a:lnTo>
                <a:lnTo>
                  <a:pt x="658" y="154"/>
                </a:lnTo>
                <a:lnTo>
                  <a:pt x="658" y="76"/>
                </a:lnTo>
                <a:lnTo>
                  <a:pt x="658" y="0"/>
                </a:lnTo>
                <a:lnTo>
                  <a:pt x="658" y="0"/>
                </a:lnTo>
                <a:lnTo>
                  <a:pt x="668" y="0"/>
                </a:lnTo>
                <a:lnTo>
                  <a:pt x="668" y="0"/>
                </a:lnTo>
                <a:lnTo>
                  <a:pt x="682" y="374"/>
                </a:lnTo>
                <a:lnTo>
                  <a:pt x="682" y="374"/>
                </a:lnTo>
                <a:lnTo>
                  <a:pt x="684" y="396"/>
                </a:lnTo>
                <a:lnTo>
                  <a:pt x="688" y="416"/>
                </a:lnTo>
                <a:lnTo>
                  <a:pt x="694" y="436"/>
                </a:lnTo>
                <a:lnTo>
                  <a:pt x="702" y="456"/>
                </a:lnTo>
                <a:lnTo>
                  <a:pt x="710" y="474"/>
                </a:lnTo>
                <a:lnTo>
                  <a:pt x="722" y="492"/>
                </a:lnTo>
                <a:lnTo>
                  <a:pt x="734" y="510"/>
                </a:lnTo>
                <a:lnTo>
                  <a:pt x="748" y="526"/>
                </a:lnTo>
                <a:lnTo>
                  <a:pt x="748" y="526"/>
                </a:lnTo>
                <a:lnTo>
                  <a:pt x="752" y="532"/>
                </a:lnTo>
                <a:lnTo>
                  <a:pt x="756" y="540"/>
                </a:lnTo>
                <a:lnTo>
                  <a:pt x="758" y="548"/>
                </a:lnTo>
                <a:lnTo>
                  <a:pt x="758" y="556"/>
                </a:lnTo>
                <a:lnTo>
                  <a:pt x="756" y="564"/>
                </a:lnTo>
                <a:lnTo>
                  <a:pt x="752" y="572"/>
                </a:lnTo>
                <a:lnTo>
                  <a:pt x="748" y="582"/>
                </a:lnTo>
                <a:lnTo>
                  <a:pt x="742" y="590"/>
                </a:lnTo>
                <a:lnTo>
                  <a:pt x="742" y="590"/>
                </a:lnTo>
                <a:lnTo>
                  <a:pt x="732" y="600"/>
                </a:lnTo>
                <a:lnTo>
                  <a:pt x="728" y="612"/>
                </a:lnTo>
                <a:lnTo>
                  <a:pt x="720" y="638"/>
                </a:lnTo>
                <a:lnTo>
                  <a:pt x="720" y="638"/>
                </a:lnTo>
                <a:lnTo>
                  <a:pt x="716" y="658"/>
                </a:lnTo>
                <a:lnTo>
                  <a:pt x="712" y="678"/>
                </a:lnTo>
                <a:lnTo>
                  <a:pt x="708" y="716"/>
                </a:lnTo>
                <a:lnTo>
                  <a:pt x="708" y="754"/>
                </a:lnTo>
                <a:lnTo>
                  <a:pt x="710" y="792"/>
                </a:lnTo>
                <a:lnTo>
                  <a:pt x="716" y="870"/>
                </a:lnTo>
                <a:lnTo>
                  <a:pt x="718" y="908"/>
                </a:lnTo>
                <a:lnTo>
                  <a:pt x="716" y="948"/>
                </a:lnTo>
                <a:lnTo>
                  <a:pt x="716" y="948"/>
                </a:lnTo>
                <a:lnTo>
                  <a:pt x="716" y="964"/>
                </a:lnTo>
                <a:lnTo>
                  <a:pt x="714" y="980"/>
                </a:lnTo>
                <a:lnTo>
                  <a:pt x="714" y="980"/>
                </a:lnTo>
                <a:lnTo>
                  <a:pt x="714" y="992"/>
                </a:lnTo>
                <a:lnTo>
                  <a:pt x="716" y="1002"/>
                </a:lnTo>
                <a:lnTo>
                  <a:pt x="718" y="1022"/>
                </a:lnTo>
                <a:lnTo>
                  <a:pt x="718" y="1022"/>
                </a:lnTo>
                <a:lnTo>
                  <a:pt x="718" y="1026"/>
                </a:lnTo>
                <a:lnTo>
                  <a:pt x="720" y="1028"/>
                </a:lnTo>
                <a:lnTo>
                  <a:pt x="722" y="1028"/>
                </a:lnTo>
                <a:lnTo>
                  <a:pt x="720" y="1028"/>
                </a:lnTo>
                <a:lnTo>
                  <a:pt x="720" y="1028"/>
                </a:lnTo>
                <a:lnTo>
                  <a:pt x="720" y="1028"/>
                </a:lnTo>
                <a:lnTo>
                  <a:pt x="718" y="1026"/>
                </a:lnTo>
                <a:lnTo>
                  <a:pt x="718" y="1026"/>
                </a:lnTo>
                <a:lnTo>
                  <a:pt x="714" y="1002"/>
                </a:lnTo>
                <a:lnTo>
                  <a:pt x="714" y="990"/>
                </a:lnTo>
                <a:lnTo>
                  <a:pt x="716" y="978"/>
                </a:lnTo>
                <a:lnTo>
                  <a:pt x="716" y="978"/>
                </a:lnTo>
                <a:lnTo>
                  <a:pt x="720" y="970"/>
                </a:lnTo>
                <a:lnTo>
                  <a:pt x="726" y="966"/>
                </a:lnTo>
                <a:lnTo>
                  <a:pt x="742" y="960"/>
                </a:lnTo>
                <a:lnTo>
                  <a:pt x="742" y="960"/>
                </a:lnTo>
                <a:lnTo>
                  <a:pt x="748" y="956"/>
                </a:lnTo>
                <a:lnTo>
                  <a:pt x="750" y="954"/>
                </a:lnTo>
                <a:lnTo>
                  <a:pt x="752" y="950"/>
                </a:lnTo>
                <a:lnTo>
                  <a:pt x="752" y="950"/>
                </a:lnTo>
                <a:lnTo>
                  <a:pt x="752" y="942"/>
                </a:lnTo>
                <a:lnTo>
                  <a:pt x="752" y="942"/>
                </a:lnTo>
                <a:lnTo>
                  <a:pt x="754" y="930"/>
                </a:lnTo>
                <a:lnTo>
                  <a:pt x="758" y="922"/>
                </a:lnTo>
                <a:lnTo>
                  <a:pt x="764" y="916"/>
                </a:lnTo>
                <a:lnTo>
                  <a:pt x="770" y="912"/>
                </a:lnTo>
                <a:lnTo>
                  <a:pt x="776" y="912"/>
                </a:lnTo>
                <a:lnTo>
                  <a:pt x="784" y="914"/>
                </a:lnTo>
                <a:lnTo>
                  <a:pt x="794" y="918"/>
                </a:lnTo>
                <a:lnTo>
                  <a:pt x="804" y="926"/>
                </a:lnTo>
                <a:lnTo>
                  <a:pt x="804" y="926"/>
                </a:lnTo>
                <a:lnTo>
                  <a:pt x="804" y="958"/>
                </a:lnTo>
                <a:lnTo>
                  <a:pt x="804" y="958"/>
                </a:lnTo>
                <a:lnTo>
                  <a:pt x="820" y="964"/>
                </a:lnTo>
                <a:lnTo>
                  <a:pt x="836" y="966"/>
                </a:lnTo>
                <a:lnTo>
                  <a:pt x="852" y="966"/>
                </a:lnTo>
                <a:lnTo>
                  <a:pt x="870" y="964"/>
                </a:lnTo>
                <a:lnTo>
                  <a:pt x="870" y="964"/>
                </a:lnTo>
                <a:lnTo>
                  <a:pt x="898" y="962"/>
                </a:lnTo>
                <a:lnTo>
                  <a:pt x="928" y="962"/>
                </a:lnTo>
                <a:lnTo>
                  <a:pt x="928" y="962"/>
                </a:lnTo>
                <a:lnTo>
                  <a:pt x="940" y="964"/>
                </a:lnTo>
                <a:lnTo>
                  <a:pt x="946" y="966"/>
                </a:lnTo>
                <a:lnTo>
                  <a:pt x="950" y="970"/>
                </a:lnTo>
                <a:lnTo>
                  <a:pt x="954" y="974"/>
                </a:lnTo>
                <a:lnTo>
                  <a:pt x="956" y="980"/>
                </a:lnTo>
                <a:lnTo>
                  <a:pt x="958" y="992"/>
                </a:lnTo>
                <a:lnTo>
                  <a:pt x="958" y="992"/>
                </a:lnTo>
                <a:lnTo>
                  <a:pt x="958" y="1054"/>
                </a:lnTo>
                <a:lnTo>
                  <a:pt x="958" y="1054"/>
                </a:lnTo>
                <a:lnTo>
                  <a:pt x="960" y="1078"/>
                </a:lnTo>
                <a:lnTo>
                  <a:pt x="960" y="1084"/>
                </a:lnTo>
                <a:lnTo>
                  <a:pt x="964" y="1090"/>
                </a:lnTo>
                <a:lnTo>
                  <a:pt x="968" y="1092"/>
                </a:lnTo>
                <a:lnTo>
                  <a:pt x="976" y="1094"/>
                </a:lnTo>
                <a:lnTo>
                  <a:pt x="998" y="1096"/>
                </a:lnTo>
                <a:lnTo>
                  <a:pt x="998" y="1096"/>
                </a:lnTo>
                <a:lnTo>
                  <a:pt x="1006" y="1096"/>
                </a:lnTo>
                <a:lnTo>
                  <a:pt x="1006" y="1096"/>
                </a:lnTo>
                <a:lnTo>
                  <a:pt x="1022" y="1096"/>
                </a:lnTo>
                <a:lnTo>
                  <a:pt x="1040" y="1098"/>
                </a:lnTo>
                <a:lnTo>
                  <a:pt x="1054" y="1096"/>
                </a:lnTo>
                <a:lnTo>
                  <a:pt x="1062" y="1094"/>
                </a:lnTo>
                <a:lnTo>
                  <a:pt x="1068" y="1090"/>
                </a:lnTo>
                <a:lnTo>
                  <a:pt x="1068" y="1090"/>
                </a:lnTo>
                <a:lnTo>
                  <a:pt x="1074" y="1084"/>
                </a:lnTo>
                <a:lnTo>
                  <a:pt x="1076" y="1078"/>
                </a:lnTo>
                <a:lnTo>
                  <a:pt x="1078" y="1072"/>
                </a:lnTo>
                <a:lnTo>
                  <a:pt x="1078" y="1064"/>
                </a:lnTo>
                <a:lnTo>
                  <a:pt x="1076" y="1048"/>
                </a:lnTo>
                <a:lnTo>
                  <a:pt x="1076" y="1032"/>
                </a:lnTo>
                <a:lnTo>
                  <a:pt x="1076" y="1032"/>
                </a:lnTo>
                <a:lnTo>
                  <a:pt x="1080" y="1020"/>
                </a:lnTo>
                <a:lnTo>
                  <a:pt x="1082" y="1014"/>
                </a:lnTo>
                <a:lnTo>
                  <a:pt x="1086" y="1010"/>
                </a:lnTo>
                <a:lnTo>
                  <a:pt x="1086" y="1010"/>
                </a:lnTo>
                <a:lnTo>
                  <a:pt x="1088" y="1006"/>
                </a:lnTo>
                <a:lnTo>
                  <a:pt x="1094" y="1006"/>
                </a:lnTo>
                <a:lnTo>
                  <a:pt x="1094" y="1006"/>
                </a:lnTo>
                <a:lnTo>
                  <a:pt x="1100" y="1004"/>
                </a:lnTo>
                <a:lnTo>
                  <a:pt x="1108" y="1006"/>
                </a:lnTo>
                <a:lnTo>
                  <a:pt x="1122" y="1008"/>
                </a:lnTo>
                <a:lnTo>
                  <a:pt x="1130" y="1008"/>
                </a:lnTo>
                <a:lnTo>
                  <a:pt x="1136" y="1006"/>
                </a:lnTo>
                <a:lnTo>
                  <a:pt x="1142" y="1002"/>
                </a:lnTo>
                <a:lnTo>
                  <a:pt x="1148" y="996"/>
                </a:lnTo>
                <a:lnTo>
                  <a:pt x="1148" y="996"/>
                </a:lnTo>
                <a:lnTo>
                  <a:pt x="1148" y="772"/>
                </a:lnTo>
                <a:lnTo>
                  <a:pt x="1148" y="772"/>
                </a:lnTo>
                <a:lnTo>
                  <a:pt x="1148" y="750"/>
                </a:lnTo>
                <a:lnTo>
                  <a:pt x="1150" y="738"/>
                </a:lnTo>
                <a:lnTo>
                  <a:pt x="1156" y="728"/>
                </a:lnTo>
                <a:lnTo>
                  <a:pt x="1156" y="728"/>
                </a:lnTo>
                <a:lnTo>
                  <a:pt x="1166" y="722"/>
                </a:lnTo>
                <a:lnTo>
                  <a:pt x="1178" y="720"/>
                </a:lnTo>
                <a:lnTo>
                  <a:pt x="1190" y="722"/>
                </a:lnTo>
                <a:lnTo>
                  <a:pt x="1202" y="724"/>
                </a:lnTo>
                <a:lnTo>
                  <a:pt x="1202" y="724"/>
                </a:lnTo>
                <a:lnTo>
                  <a:pt x="1206" y="728"/>
                </a:lnTo>
                <a:lnTo>
                  <a:pt x="1210" y="732"/>
                </a:lnTo>
                <a:lnTo>
                  <a:pt x="1214" y="742"/>
                </a:lnTo>
                <a:lnTo>
                  <a:pt x="1216" y="752"/>
                </a:lnTo>
                <a:lnTo>
                  <a:pt x="1216" y="764"/>
                </a:lnTo>
                <a:lnTo>
                  <a:pt x="1216" y="764"/>
                </a:lnTo>
                <a:lnTo>
                  <a:pt x="1216" y="816"/>
                </a:lnTo>
                <a:lnTo>
                  <a:pt x="1218" y="870"/>
                </a:lnTo>
                <a:lnTo>
                  <a:pt x="1218" y="870"/>
                </a:lnTo>
                <a:lnTo>
                  <a:pt x="1218" y="880"/>
                </a:lnTo>
                <a:lnTo>
                  <a:pt x="1220" y="884"/>
                </a:lnTo>
                <a:lnTo>
                  <a:pt x="1224" y="888"/>
                </a:lnTo>
                <a:lnTo>
                  <a:pt x="1224" y="888"/>
                </a:lnTo>
                <a:lnTo>
                  <a:pt x="1254" y="890"/>
                </a:lnTo>
                <a:lnTo>
                  <a:pt x="1284" y="888"/>
                </a:lnTo>
                <a:lnTo>
                  <a:pt x="1284" y="888"/>
                </a:lnTo>
                <a:lnTo>
                  <a:pt x="1300" y="890"/>
                </a:lnTo>
                <a:lnTo>
                  <a:pt x="1308" y="892"/>
                </a:lnTo>
                <a:lnTo>
                  <a:pt x="1312" y="896"/>
                </a:lnTo>
                <a:lnTo>
                  <a:pt x="1318" y="900"/>
                </a:lnTo>
                <a:lnTo>
                  <a:pt x="1320" y="906"/>
                </a:lnTo>
                <a:lnTo>
                  <a:pt x="1322" y="914"/>
                </a:lnTo>
                <a:lnTo>
                  <a:pt x="1324" y="922"/>
                </a:lnTo>
                <a:lnTo>
                  <a:pt x="1324" y="922"/>
                </a:lnTo>
                <a:lnTo>
                  <a:pt x="1328" y="928"/>
                </a:lnTo>
                <a:lnTo>
                  <a:pt x="1334" y="932"/>
                </a:lnTo>
                <a:lnTo>
                  <a:pt x="1340" y="934"/>
                </a:lnTo>
                <a:lnTo>
                  <a:pt x="1346" y="934"/>
                </a:lnTo>
                <a:lnTo>
                  <a:pt x="1360" y="934"/>
                </a:lnTo>
                <a:lnTo>
                  <a:pt x="1366" y="932"/>
                </a:lnTo>
                <a:lnTo>
                  <a:pt x="1372" y="934"/>
                </a:lnTo>
                <a:lnTo>
                  <a:pt x="1372" y="934"/>
                </a:lnTo>
                <a:lnTo>
                  <a:pt x="1394" y="934"/>
                </a:lnTo>
                <a:lnTo>
                  <a:pt x="1394" y="934"/>
                </a:lnTo>
                <a:lnTo>
                  <a:pt x="1458" y="934"/>
                </a:lnTo>
                <a:lnTo>
                  <a:pt x="1458" y="934"/>
                </a:lnTo>
                <a:lnTo>
                  <a:pt x="1468" y="934"/>
                </a:lnTo>
                <a:lnTo>
                  <a:pt x="1468" y="934"/>
                </a:lnTo>
                <a:lnTo>
                  <a:pt x="1476" y="936"/>
                </a:lnTo>
                <a:lnTo>
                  <a:pt x="1480" y="938"/>
                </a:lnTo>
                <a:lnTo>
                  <a:pt x="1484" y="942"/>
                </a:lnTo>
                <a:lnTo>
                  <a:pt x="1488" y="948"/>
                </a:lnTo>
                <a:lnTo>
                  <a:pt x="1490" y="958"/>
                </a:lnTo>
                <a:lnTo>
                  <a:pt x="1490" y="970"/>
                </a:lnTo>
                <a:lnTo>
                  <a:pt x="1490" y="970"/>
                </a:lnTo>
                <a:lnTo>
                  <a:pt x="1492" y="1084"/>
                </a:lnTo>
                <a:lnTo>
                  <a:pt x="1492" y="1084"/>
                </a:lnTo>
                <a:lnTo>
                  <a:pt x="1492" y="1098"/>
                </a:lnTo>
                <a:lnTo>
                  <a:pt x="1496" y="1104"/>
                </a:lnTo>
                <a:lnTo>
                  <a:pt x="1500" y="1110"/>
                </a:lnTo>
                <a:lnTo>
                  <a:pt x="1500" y="1110"/>
                </a:lnTo>
                <a:lnTo>
                  <a:pt x="1506" y="1112"/>
                </a:lnTo>
                <a:lnTo>
                  <a:pt x="1510" y="1112"/>
                </a:lnTo>
                <a:lnTo>
                  <a:pt x="1516" y="1112"/>
                </a:lnTo>
                <a:lnTo>
                  <a:pt x="1520" y="1110"/>
                </a:lnTo>
                <a:lnTo>
                  <a:pt x="1524" y="1106"/>
                </a:lnTo>
                <a:lnTo>
                  <a:pt x="1526" y="1102"/>
                </a:lnTo>
                <a:lnTo>
                  <a:pt x="1530" y="1096"/>
                </a:lnTo>
                <a:lnTo>
                  <a:pt x="1530" y="1090"/>
                </a:lnTo>
                <a:lnTo>
                  <a:pt x="1530" y="1090"/>
                </a:lnTo>
                <a:lnTo>
                  <a:pt x="1532" y="1080"/>
                </a:lnTo>
                <a:lnTo>
                  <a:pt x="1534" y="1074"/>
                </a:lnTo>
                <a:lnTo>
                  <a:pt x="1536" y="1068"/>
                </a:lnTo>
                <a:lnTo>
                  <a:pt x="1542" y="1064"/>
                </a:lnTo>
                <a:lnTo>
                  <a:pt x="1546" y="1060"/>
                </a:lnTo>
                <a:lnTo>
                  <a:pt x="1552" y="1058"/>
                </a:lnTo>
                <a:lnTo>
                  <a:pt x="1568" y="1056"/>
                </a:lnTo>
                <a:lnTo>
                  <a:pt x="1568" y="1056"/>
                </a:lnTo>
                <a:lnTo>
                  <a:pt x="1596" y="1058"/>
                </a:lnTo>
                <a:lnTo>
                  <a:pt x="1610" y="1056"/>
                </a:lnTo>
                <a:lnTo>
                  <a:pt x="1616" y="1054"/>
                </a:lnTo>
                <a:lnTo>
                  <a:pt x="1622" y="1052"/>
                </a:lnTo>
                <a:lnTo>
                  <a:pt x="1622" y="1052"/>
                </a:lnTo>
                <a:lnTo>
                  <a:pt x="1626" y="1026"/>
                </a:lnTo>
                <a:lnTo>
                  <a:pt x="1626" y="1002"/>
                </a:lnTo>
                <a:lnTo>
                  <a:pt x="1626" y="952"/>
                </a:lnTo>
                <a:lnTo>
                  <a:pt x="1626" y="952"/>
                </a:lnTo>
                <a:lnTo>
                  <a:pt x="1626" y="904"/>
                </a:lnTo>
                <a:lnTo>
                  <a:pt x="1628" y="880"/>
                </a:lnTo>
                <a:lnTo>
                  <a:pt x="1628" y="856"/>
                </a:lnTo>
                <a:lnTo>
                  <a:pt x="1628" y="856"/>
                </a:lnTo>
                <a:lnTo>
                  <a:pt x="1632" y="838"/>
                </a:lnTo>
                <a:lnTo>
                  <a:pt x="1634" y="832"/>
                </a:lnTo>
                <a:lnTo>
                  <a:pt x="1638" y="828"/>
                </a:lnTo>
                <a:lnTo>
                  <a:pt x="1642" y="826"/>
                </a:lnTo>
                <a:lnTo>
                  <a:pt x="1648" y="824"/>
                </a:lnTo>
                <a:lnTo>
                  <a:pt x="1668" y="822"/>
                </a:lnTo>
                <a:lnTo>
                  <a:pt x="1668" y="822"/>
                </a:lnTo>
                <a:lnTo>
                  <a:pt x="1700" y="822"/>
                </a:lnTo>
                <a:lnTo>
                  <a:pt x="1714" y="822"/>
                </a:lnTo>
                <a:lnTo>
                  <a:pt x="1730" y="818"/>
                </a:lnTo>
                <a:lnTo>
                  <a:pt x="1730" y="818"/>
                </a:lnTo>
                <a:lnTo>
                  <a:pt x="1734" y="816"/>
                </a:lnTo>
                <a:lnTo>
                  <a:pt x="1736" y="812"/>
                </a:lnTo>
                <a:lnTo>
                  <a:pt x="1736" y="812"/>
                </a:lnTo>
                <a:lnTo>
                  <a:pt x="1738" y="764"/>
                </a:lnTo>
                <a:lnTo>
                  <a:pt x="1738" y="718"/>
                </a:lnTo>
                <a:lnTo>
                  <a:pt x="1738" y="624"/>
                </a:lnTo>
                <a:lnTo>
                  <a:pt x="1738" y="624"/>
                </a:lnTo>
                <a:lnTo>
                  <a:pt x="1738" y="608"/>
                </a:lnTo>
                <a:lnTo>
                  <a:pt x="1740" y="590"/>
                </a:lnTo>
                <a:lnTo>
                  <a:pt x="1740" y="590"/>
                </a:lnTo>
                <a:lnTo>
                  <a:pt x="1740" y="584"/>
                </a:lnTo>
                <a:lnTo>
                  <a:pt x="1744" y="578"/>
                </a:lnTo>
                <a:lnTo>
                  <a:pt x="1748" y="574"/>
                </a:lnTo>
                <a:lnTo>
                  <a:pt x="1754" y="572"/>
                </a:lnTo>
                <a:lnTo>
                  <a:pt x="1754" y="572"/>
                </a:lnTo>
                <a:lnTo>
                  <a:pt x="1772" y="568"/>
                </a:lnTo>
                <a:lnTo>
                  <a:pt x="1792" y="568"/>
                </a:lnTo>
                <a:lnTo>
                  <a:pt x="1810" y="568"/>
                </a:lnTo>
                <a:lnTo>
                  <a:pt x="1828" y="572"/>
                </a:lnTo>
                <a:lnTo>
                  <a:pt x="1828" y="572"/>
                </a:lnTo>
                <a:lnTo>
                  <a:pt x="1834" y="574"/>
                </a:lnTo>
                <a:lnTo>
                  <a:pt x="1838" y="576"/>
                </a:lnTo>
                <a:lnTo>
                  <a:pt x="1842" y="580"/>
                </a:lnTo>
                <a:lnTo>
                  <a:pt x="1844" y="586"/>
                </a:lnTo>
                <a:lnTo>
                  <a:pt x="1846" y="596"/>
                </a:lnTo>
                <a:lnTo>
                  <a:pt x="1846" y="606"/>
                </a:lnTo>
                <a:lnTo>
                  <a:pt x="1846" y="606"/>
                </a:lnTo>
                <a:lnTo>
                  <a:pt x="1844" y="710"/>
                </a:lnTo>
                <a:lnTo>
                  <a:pt x="1846" y="814"/>
                </a:lnTo>
                <a:lnTo>
                  <a:pt x="1846" y="814"/>
                </a:lnTo>
                <a:lnTo>
                  <a:pt x="1846" y="862"/>
                </a:lnTo>
                <a:lnTo>
                  <a:pt x="1846" y="912"/>
                </a:lnTo>
                <a:lnTo>
                  <a:pt x="1844" y="962"/>
                </a:lnTo>
                <a:lnTo>
                  <a:pt x="1844" y="1012"/>
                </a:lnTo>
                <a:lnTo>
                  <a:pt x="1844" y="1012"/>
                </a:lnTo>
                <a:lnTo>
                  <a:pt x="1846" y="1044"/>
                </a:lnTo>
                <a:lnTo>
                  <a:pt x="1848" y="1060"/>
                </a:lnTo>
                <a:lnTo>
                  <a:pt x="1852" y="1078"/>
                </a:lnTo>
                <a:lnTo>
                  <a:pt x="1852" y="1078"/>
                </a:lnTo>
                <a:lnTo>
                  <a:pt x="1858" y="1066"/>
                </a:lnTo>
                <a:lnTo>
                  <a:pt x="1860" y="1056"/>
                </a:lnTo>
                <a:lnTo>
                  <a:pt x="1862" y="1038"/>
                </a:lnTo>
                <a:lnTo>
                  <a:pt x="1862" y="1038"/>
                </a:lnTo>
                <a:lnTo>
                  <a:pt x="1862" y="906"/>
                </a:lnTo>
                <a:lnTo>
                  <a:pt x="1862" y="906"/>
                </a:lnTo>
                <a:lnTo>
                  <a:pt x="1864" y="890"/>
                </a:lnTo>
                <a:lnTo>
                  <a:pt x="1866" y="882"/>
                </a:lnTo>
                <a:lnTo>
                  <a:pt x="1870" y="876"/>
                </a:lnTo>
                <a:lnTo>
                  <a:pt x="1874" y="870"/>
                </a:lnTo>
                <a:lnTo>
                  <a:pt x="1880" y="866"/>
                </a:lnTo>
                <a:lnTo>
                  <a:pt x="1896" y="858"/>
                </a:lnTo>
                <a:lnTo>
                  <a:pt x="1896" y="858"/>
                </a:lnTo>
                <a:lnTo>
                  <a:pt x="1996" y="820"/>
                </a:lnTo>
                <a:lnTo>
                  <a:pt x="2094" y="780"/>
                </a:lnTo>
                <a:lnTo>
                  <a:pt x="2094" y="780"/>
                </a:lnTo>
                <a:lnTo>
                  <a:pt x="2106" y="778"/>
                </a:lnTo>
                <a:lnTo>
                  <a:pt x="2114" y="776"/>
                </a:lnTo>
                <a:lnTo>
                  <a:pt x="2122" y="776"/>
                </a:lnTo>
                <a:lnTo>
                  <a:pt x="2126" y="778"/>
                </a:lnTo>
                <a:lnTo>
                  <a:pt x="2130" y="782"/>
                </a:lnTo>
                <a:lnTo>
                  <a:pt x="2134" y="788"/>
                </a:lnTo>
                <a:lnTo>
                  <a:pt x="2136" y="808"/>
                </a:lnTo>
                <a:lnTo>
                  <a:pt x="2136" y="808"/>
                </a:lnTo>
                <a:lnTo>
                  <a:pt x="2136" y="864"/>
                </a:lnTo>
                <a:lnTo>
                  <a:pt x="2136" y="892"/>
                </a:lnTo>
                <a:lnTo>
                  <a:pt x="2138" y="920"/>
                </a:lnTo>
                <a:lnTo>
                  <a:pt x="2138" y="920"/>
                </a:lnTo>
                <a:lnTo>
                  <a:pt x="2176" y="936"/>
                </a:lnTo>
                <a:lnTo>
                  <a:pt x="2194" y="942"/>
                </a:lnTo>
                <a:lnTo>
                  <a:pt x="2216" y="946"/>
                </a:lnTo>
                <a:lnTo>
                  <a:pt x="2216" y="946"/>
                </a:lnTo>
                <a:lnTo>
                  <a:pt x="2224" y="944"/>
                </a:lnTo>
                <a:lnTo>
                  <a:pt x="2234" y="944"/>
                </a:lnTo>
                <a:lnTo>
                  <a:pt x="2238" y="946"/>
                </a:lnTo>
                <a:lnTo>
                  <a:pt x="2242" y="948"/>
                </a:lnTo>
                <a:lnTo>
                  <a:pt x="2244" y="952"/>
                </a:lnTo>
                <a:lnTo>
                  <a:pt x="2246" y="960"/>
                </a:lnTo>
                <a:lnTo>
                  <a:pt x="2246" y="960"/>
                </a:lnTo>
                <a:lnTo>
                  <a:pt x="2230" y="960"/>
                </a:lnTo>
                <a:lnTo>
                  <a:pt x="2214" y="962"/>
                </a:lnTo>
                <a:lnTo>
                  <a:pt x="2188" y="960"/>
                </a:lnTo>
                <a:lnTo>
                  <a:pt x="2188" y="960"/>
                </a:lnTo>
                <a:lnTo>
                  <a:pt x="2194" y="962"/>
                </a:lnTo>
                <a:lnTo>
                  <a:pt x="2200" y="962"/>
                </a:lnTo>
                <a:lnTo>
                  <a:pt x="2216" y="960"/>
                </a:lnTo>
                <a:lnTo>
                  <a:pt x="2232" y="962"/>
                </a:lnTo>
                <a:lnTo>
                  <a:pt x="2240" y="964"/>
                </a:lnTo>
                <a:lnTo>
                  <a:pt x="2248" y="968"/>
                </a:lnTo>
                <a:lnTo>
                  <a:pt x="2248" y="968"/>
                </a:lnTo>
                <a:lnTo>
                  <a:pt x="2252" y="978"/>
                </a:lnTo>
                <a:lnTo>
                  <a:pt x="2254" y="986"/>
                </a:lnTo>
                <a:lnTo>
                  <a:pt x="2254" y="1006"/>
                </a:lnTo>
                <a:lnTo>
                  <a:pt x="2254" y="1024"/>
                </a:lnTo>
                <a:lnTo>
                  <a:pt x="2256" y="1034"/>
                </a:lnTo>
                <a:lnTo>
                  <a:pt x="2258" y="1042"/>
                </a:lnTo>
                <a:lnTo>
                  <a:pt x="2258" y="1042"/>
                </a:lnTo>
                <a:lnTo>
                  <a:pt x="2264" y="1036"/>
                </a:lnTo>
                <a:lnTo>
                  <a:pt x="2266" y="1028"/>
                </a:lnTo>
                <a:lnTo>
                  <a:pt x="2266" y="1014"/>
                </a:lnTo>
                <a:lnTo>
                  <a:pt x="2266" y="1014"/>
                </a:lnTo>
                <a:lnTo>
                  <a:pt x="2266" y="924"/>
                </a:lnTo>
                <a:lnTo>
                  <a:pt x="2266" y="924"/>
                </a:lnTo>
                <a:lnTo>
                  <a:pt x="2266" y="908"/>
                </a:lnTo>
                <a:lnTo>
                  <a:pt x="2268" y="898"/>
                </a:lnTo>
                <a:lnTo>
                  <a:pt x="2274" y="890"/>
                </a:lnTo>
                <a:lnTo>
                  <a:pt x="2274" y="890"/>
                </a:lnTo>
                <a:lnTo>
                  <a:pt x="2274" y="758"/>
                </a:lnTo>
                <a:lnTo>
                  <a:pt x="2274" y="758"/>
                </a:lnTo>
                <a:lnTo>
                  <a:pt x="2290" y="754"/>
                </a:lnTo>
                <a:lnTo>
                  <a:pt x="2306" y="752"/>
                </a:lnTo>
                <a:lnTo>
                  <a:pt x="2336" y="754"/>
                </a:lnTo>
                <a:lnTo>
                  <a:pt x="2336" y="754"/>
                </a:lnTo>
                <a:lnTo>
                  <a:pt x="2350" y="752"/>
                </a:lnTo>
                <a:lnTo>
                  <a:pt x="2356" y="750"/>
                </a:lnTo>
                <a:lnTo>
                  <a:pt x="2362" y="746"/>
                </a:lnTo>
                <a:lnTo>
                  <a:pt x="2362" y="746"/>
                </a:lnTo>
                <a:lnTo>
                  <a:pt x="2372" y="744"/>
                </a:lnTo>
                <a:lnTo>
                  <a:pt x="2372" y="744"/>
                </a:lnTo>
                <a:lnTo>
                  <a:pt x="2408" y="742"/>
                </a:lnTo>
                <a:lnTo>
                  <a:pt x="2442" y="742"/>
                </a:lnTo>
                <a:lnTo>
                  <a:pt x="2442" y="742"/>
                </a:lnTo>
                <a:lnTo>
                  <a:pt x="2458" y="744"/>
                </a:lnTo>
                <a:lnTo>
                  <a:pt x="2464" y="748"/>
                </a:lnTo>
                <a:lnTo>
                  <a:pt x="2468" y="752"/>
                </a:lnTo>
                <a:lnTo>
                  <a:pt x="2472" y="756"/>
                </a:lnTo>
                <a:lnTo>
                  <a:pt x="2476" y="762"/>
                </a:lnTo>
                <a:lnTo>
                  <a:pt x="2478" y="778"/>
                </a:lnTo>
                <a:lnTo>
                  <a:pt x="2478" y="778"/>
                </a:lnTo>
                <a:lnTo>
                  <a:pt x="2480" y="810"/>
                </a:lnTo>
                <a:lnTo>
                  <a:pt x="2478" y="842"/>
                </a:lnTo>
                <a:lnTo>
                  <a:pt x="2478" y="842"/>
                </a:lnTo>
                <a:lnTo>
                  <a:pt x="2478" y="984"/>
                </a:lnTo>
                <a:lnTo>
                  <a:pt x="2480" y="1126"/>
                </a:lnTo>
                <a:lnTo>
                  <a:pt x="2480" y="1126"/>
                </a:lnTo>
                <a:lnTo>
                  <a:pt x="2482" y="1136"/>
                </a:lnTo>
                <a:lnTo>
                  <a:pt x="2482" y="1136"/>
                </a:lnTo>
                <a:lnTo>
                  <a:pt x="2492" y="1140"/>
                </a:lnTo>
                <a:lnTo>
                  <a:pt x="2502" y="1142"/>
                </a:lnTo>
                <a:lnTo>
                  <a:pt x="2520" y="1140"/>
                </a:lnTo>
                <a:lnTo>
                  <a:pt x="2520" y="1140"/>
                </a:lnTo>
                <a:lnTo>
                  <a:pt x="2534" y="1144"/>
                </a:lnTo>
                <a:lnTo>
                  <a:pt x="2542" y="1148"/>
                </a:lnTo>
                <a:lnTo>
                  <a:pt x="2546" y="1152"/>
                </a:lnTo>
                <a:lnTo>
                  <a:pt x="2548" y="1158"/>
                </a:lnTo>
                <a:lnTo>
                  <a:pt x="2550" y="1170"/>
                </a:lnTo>
                <a:lnTo>
                  <a:pt x="2550" y="1170"/>
                </a:lnTo>
                <a:lnTo>
                  <a:pt x="2552" y="1180"/>
                </a:lnTo>
                <a:lnTo>
                  <a:pt x="2554" y="1190"/>
                </a:lnTo>
                <a:lnTo>
                  <a:pt x="2554" y="1190"/>
                </a:lnTo>
                <a:lnTo>
                  <a:pt x="2556" y="1194"/>
                </a:lnTo>
                <a:lnTo>
                  <a:pt x="2558" y="1196"/>
                </a:lnTo>
                <a:lnTo>
                  <a:pt x="2560" y="1198"/>
                </a:lnTo>
                <a:lnTo>
                  <a:pt x="2566" y="1198"/>
                </a:lnTo>
                <a:lnTo>
                  <a:pt x="2566" y="1198"/>
                </a:lnTo>
                <a:lnTo>
                  <a:pt x="2570" y="1198"/>
                </a:lnTo>
                <a:lnTo>
                  <a:pt x="2574" y="1196"/>
                </a:lnTo>
                <a:lnTo>
                  <a:pt x="2576" y="1194"/>
                </a:lnTo>
                <a:lnTo>
                  <a:pt x="2578" y="1190"/>
                </a:lnTo>
                <a:lnTo>
                  <a:pt x="2578" y="1190"/>
                </a:lnTo>
                <a:lnTo>
                  <a:pt x="2580" y="1176"/>
                </a:lnTo>
                <a:lnTo>
                  <a:pt x="2580" y="1164"/>
                </a:lnTo>
                <a:lnTo>
                  <a:pt x="2580" y="1164"/>
                </a:lnTo>
                <a:lnTo>
                  <a:pt x="2580" y="1054"/>
                </a:lnTo>
                <a:lnTo>
                  <a:pt x="2580" y="1054"/>
                </a:lnTo>
                <a:lnTo>
                  <a:pt x="2580" y="1042"/>
                </a:lnTo>
                <a:lnTo>
                  <a:pt x="2584" y="1030"/>
                </a:lnTo>
                <a:lnTo>
                  <a:pt x="2588" y="1024"/>
                </a:lnTo>
                <a:lnTo>
                  <a:pt x="2594" y="1022"/>
                </a:lnTo>
                <a:lnTo>
                  <a:pt x="2600" y="1018"/>
                </a:lnTo>
                <a:lnTo>
                  <a:pt x="2608" y="1018"/>
                </a:lnTo>
                <a:lnTo>
                  <a:pt x="2608" y="1018"/>
                </a:lnTo>
                <a:lnTo>
                  <a:pt x="2616" y="1016"/>
                </a:lnTo>
                <a:lnTo>
                  <a:pt x="2622" y="1014"/>
                </a:lnTo>
                <a:lnTo>
                  <a:pt x="2628" y="1012"/>
                </a:lnTo>
                <a:lnTo>
                  <a:pt x="2630" y="1008"/>
                </a:lnTo>
                <a:lnTo>
                  <a:pt x="2634" y="1002"/>
                </a:lnTo>
                <a:lnTo>
                  <a:pt x="2634" y="996"/>
                </a:lnTo>
                <a:lnTo>
                  <a:pt x="2636" y="982"/>
                </a:lnTo>
                <a:lnTo>
                  <a:pt x="2636" y="982"/>
                </a:lnTo>
                <a:lnTo>
                  <a:pt x="2636" y="756"/>
                </a:lnTo>
                <a:lnTo>
                  <a:pt x="2636" y="756"/>
                </a:lnTo>
                <a:lnTo>
                  <a:pt x="2634" y="724"/>
                </a:lnTo>
                <a:lnTo>
                  <a:pt x="2636" y="692"/>
                </a:lnTo>
                <a:lnTo>
                  <a:pt x="2636" y="692"/>
                </a:lnTo>
                <a:lnTo>
                  <a:pt x="2636" y="684"/>
                </a:lnTo>
                <a:lnTo>
                  <a:pt x="2638" y="676"/>
                </a:lnTo>
                <a:lnTo>
                  <a:pt x="2642" y="670"/>
                </a:lnTo>
                <a:lnTo>
                  <a:pt x="2644" y="668"/>
                </a:lnTo>
                <a:lnTo>
                  <a:pt x="2650" y="666"/>
                </a:lnTo>
                <a:lnTo>
                  <a:pt x="2650" y="666"/>
                </a:lnTo>
                <a:lnTo>
                  <a:pt x="2700" y="666"/>
                </a:lnTo>
                <a:lnTo>
                  <a:pt x="2700" y="666"/>
                </a:lnTo>
                <a:lnTo>
                  <a:pt x="2714" y="662"/>
                </a:lnTo>
                <a:lnTo>
                  <a:pt x="2728" y="658"/>
                </a:lnTo>
                <a:lnTo>
                  <a:pt x="2742" y="656"/>
                </a:lnTo>
                <a:lnTo>
                  <a:pt x="2758" y="656"/>
                </a:lnTo>
                <a:lnTo>
                  <a:pt x="2786" y="658"/>
                </a:lnTo>
                <a:lnTo>
                  <a:pt x="2814" y="662"/>
                </a:lnTo>
                <a:lnTo>
                  <a:pt x="2814" y="662"/>
                </a:lnTo>
                <a:lnTo>
                  <a:pt x="2820" y="664"/>
                </a:lnTo>
                <a:lnTo>
                  <a:pt x="2824" y="666"/>
                </a:lnTo>
                <a:lnTo>
                  <a:pt x="2828" y="670"/>
                </a:lnTo>
                <a:lnTo>
                  <a:pt x="2830" y="674"/>
                </a:lnTo>
                <a:lnTo>
                  <a:pt x="2832" y="686"/>
                </a:lnTo>
                <a:lnTo>
                  <a:pt x="2832" y="696"/>
                </a:lnTo>
                <a:lnTo>
                  <a:pt x="2832" y="696"/>
                </a:lnTo>
                <a:lnTo>
                  <a:pt x="2832" y="768"/>
                </a:lnTo>
                <a:lnTo>
                  <a:pt x="2832" y="838"/>
                </a:lnTo>
                <a:lnTo>
                  <a:pt x="2832" y="838"/>
                </a:lnTo>
                <a:lnTo>
                  <a:pt x="2832" y="982"/>
                </a:lnTo>
                <a:lnTo>
                  <a:pt x="2832" y="982"/>
                </a:lnTo>
                <a:lnTo>
                  <a:pt x="2832" y="992"/>
                </a:lnTo>
                <a:lnTo>
                  <a:pt x="2836" y="1000"/>
                </a:lnTo>
                <a:lnTo>
                  <a:pt x="2838" y="1004"/>
                </a:lnTo>
                <a:lnTo>
                  <a:pt x="2842" y="1006"/>
                </a:lnTo>
                <a:lnTo>
                  <a:pt x="2848" y="1008"/>
                </a:lnTo>
                <a:lnTo>
                  <a:pt x="2854" y="1006"/>
                </a:lnTo>
                <a:lnTo>
                  <a:pt x="2854" y="1006"/>
                </a:lnTo>
                <a:lnTo>
                  <a:pt x="2876" y="1004"/>
                </a:lnTo>
                <a:lnTo>
                  <a:pt x="2896" y="1002"/>
                </a:lnTo>
                <a:lnTo>
                  <a:pt x="2938" y="1000"/>
                </a:lnTo>
                <a:lnTo>
                  <a:pt x="2978" y="1002"/>
                </a:lnTo>
                <a:lnTo>
                  <a:pt x="3020" y="1004"/>
                </a:lnTo>
                <a:lnTo>
                  <a:pt x="3020" y="1004"/>
                </a:lnTo>
                <a:lnTo>
                  <a:pt x="3024" y="1006"/>
                </a:lnTo>
                <a:lnTo>
                  <a:pt x="3028" y="1008"/>
                </a:lnTo>
                <a:lnTo>
                  <a:pt x="3030" y="1016"/>
                </a:lnTo>
                <a:lnTo>
                  <a:pt x="3034" y="1024"/>
                </a:lnTo>
                <a:lnTo>
                  <a:pt x="3036" y="1028"/>
                </a:lnTo>
                <a:lnTo>
                  <a:pt x="3040" y="1030"/>
                </a:lnTo>
                <a:lnTo>
                  <a:pt x="3040" y="1030"/>
                </a:lnTo>
                <a:lnTo>
                  <a:pt x="3042" y="984"/>
                </a:lnTo>
                <a:lnTo>
                  <a:pt x="3044" y="940"/>
                </a:lnTo>
                <a:lnTo>
                  <a:pt x="3046" y="848"/>
                </a:lnTo>
                <a:lnTo>
                  <a:pt x="3046" y="848"/>
                </a:lnTo>
                <a:lnTo>
                  <a:pt x="3048" y="746"/>
                </a:lnTo>
                <a:lnTo>
                  <a:pt x="3050" y="644"/>
                </a:lnTo>
                <a:lnTo>
                  <a:pt x="3052" y="544"/>
                </a:lnTo>
                <a:lnTo>
                  <a:pt x="3050" y="442"/>
                </a:lnTo>
                <a:lnTo>
                  <a:pt x="3050" y="442"/>
                </a:lnTo>
                <a:lnTo>
                  <a:pt x="3050" y="434"/>
                </a:lnTo>
                <a:lnTo>
                  <a:pt x="3052" y="430"/>
                </a:lnTo>
                <a:lnTo>
                  <a:pt x="3054" y="426"/>
                </a:lnTo>
                <a:lnTo>
                  <a:pt x="3054" y="426"/>
                </a:lnTo>
                <a:lnTo>
                  <a:pt x="3136" y="426"/>
                </a:lnTo>
                <a:lnTo>
                  <a:pt x="3136" y="426"/>
                </a:lnTo>
                <a:lnTo>
                  <a:pt x="3138" y="428"/>
                </a:lnTo>
                <a:lnTo>
                  <a:pt x="3140" y="432"/>
                </a:lnTo>
                <a:lnTo>
                  <a:pt x="3140" y="432"/>
                </a:lnTo>
                <a:lnTo>
                  <a:pt x="3140" y="470"/>
                </a:lnTo>
                <a:lnTo>
                  <a:pt x="3142" y="506"/>
                </a:lnTo>
                <a:lnTo>
                  <a:pt x="3146" y="544"/>
                </a:lnTo>
                <a:lnTo>
                  <a:pt x="3146" y="580"/>
                </a:lnTo>
                <a:lnTo>
                  <a:pt x="3146" y="580"/>
                </a:lnTo>
                <a:lnTo>
                  <a:pt x="3146" y="602"/>
                </a:lnTo>
                <a:lnTo>
                  <a:pt x="3148" y="608"/>
                </a:lnTo>
                <a:lnTo>
                  <a:pt x="3150" y="614"/>
                </a:lnTo>
                <a:lnTo>
                  <a:pt x="3156" y="618"/>
                </a:lnTo>
                <a:lnTo>
                  <a:pt x="3162" y="620"/>
                </a:lnTo>
                <a:lnTo>
                  <a:pt x="3184" y="628"/>
                </a:lnTo>
                <a:lnTo>
                  <a:pt x="3184" y="628"/>
                </a:lnTo>
                <a:lnTo>
                  <a:pt x="3192" y="630"/>
                </a:lnTo>
                <a:lnTo>
                  <a:pt x="3200" y="632"/>
                </a:lnTo>
                <a:lnTo>
                  <a:pt x="3200" y="632"/>
                </a:lnTo>
                <a:lnTo>
                  <a:pt x="3278" y="632"/>
                </a:lnTo>
                <a:lnTo>
                  <a:pt x="3278" y="632"/>
                </a:lnTo>
                <a:lnTo>
                  <a:pt x="3286" y="632"/>
                </a:lnTo>
                <a:lnTo>
                  <a:pt x="3290" y="634"/>
                </a:lnTo>
                <a:lnTo>
                  <a:pt x="3294" y="640"/>
                </a:lnTo>
                <a:lnTo>
                  <a:pt x="3296" y="646"/>
                </a:lnTo>
                <a:lnTo>
                  <a:pt x="3296" y="646"/>
                </a:lnTo>
                <a:lnTo>
                  <a:pt x="3298" y="664"/>
                </a:lnTo>
                <a:lnTo>
                  <a:pt x="3298" y="680"/>
                </a:lnTo>
                <a:lnTo>
                  <a:pt x="3298" y="680"/>
                </a:lnTo>
                <a:lnTo>
                  <a:pt x="3298" y="1008"/>
                </a:lnTo>
                <a:lnTo>
                  <a:pt x="3298" y="1008"/>
                </a:lnTo>
                <a:lnTo>
                  <a:pt x="3298" y="1032"/>
                </a:lnTo>
                <a:lnTo>
                  <a:pt x="3300" y="1038"/>
                </a:lnTo>
                <a:lnTo>
                  <a:pt x="3304" y="1044"/>
                </a:lnTo>
                <a:lnTo>
                  <a:pt x="3308" y="1048"/>
                </a:lnTo>
                <a:lnTo>
                  <a:pt x="3316" y="1048"/>
                </a:lnTo>
                <a:lnTo>
                  <a:pt x="3338" y="1050"/>
                </a:lnTo>
                <a:lnTo>
                  <a:pt x="3338" y="1050"/>
                </a:lnTo>
                <a:lnTo>
                  <a:pt x="3358" y="1052"/>
                </a:lnTo>
                <a:lnTo>
                  <a:pt x="3366" y="1054"/>
                </a:lnTo>
                <a:lnTo>
                  <a:pt x="3370" y="1056"/>
                </a:lnTo>
                <a:lnTo>
                  <a:pt x="3374" y="1060"/>
                </a:lnTo>
                <a:lnTo>
                  <a:pt x="3378" y="1066"/>
                </a:lnTo>
                <a:lnTo>
                  <a:pt x="3384" y="1086"/>
                </a:lnTo>
                <a:lnTo>
                  <a:pt x="3384" y="1086"/>
                </a:lnTo>
                <a:lnTo>
                  <a:pt x="3386" y="1090"/>
                </a:lnTo>
                <a:lnTo>
                  <a:pt x="3390" y="1094"/>
                </a:lnTo>
                <a:lnTo>
                  <a:pt x="3390" y="1094"/>
                </a:lnTo>
                <a:lnTo>
                  <a:pt x="3400" y="1096"/>
                </a:lnTo>
                <a:lnTo>
                  <a:pt x="3408" y="1096"/>
                </a:lnTo>
                <a:lnTo>
                  <a:pt x="3426" y="1096"/>
                </a:lnTo>
                <a:lnTo>
                  <a:pt x="3426" y="1096"/>
                </a:lnTo>
                <a:lnTo>
                  <a:pt x="3442" y="1098"/>
                </a:lnTo>
                <a:lnTo>
                  <a:pt x="3448" y="1100"/>
                </a:lnTo>
                <a:lnTo>
                  <a:pt x="3452" y="1104"/>
                </a:lnTo>
                <a:lnTo>
                  <a:pt x="3456" y="1108"/>
                </a:lnTo>
                <a:lnTo>
                  <a:pt x="3458" y="1114"/>
                </a:lnTo>
                <a:lnTo>
                  <a:pt x="3460" y="1130"/>
                </a:lnTo>
                <a:lnTo>
                  <a:pt x="3460" y="1130"/>
                </a:lnTo>
                <a:lnTo>
                  <a:pt x="3460" y="1160"/>
                </a:lnTo>
                <a:lnTo>
                  <a:pt x="3462" y="1192"/>
                </a:lnTo>
                <a:lnTo>
                  <a:pt x="3462" y="1192"/>
                </a:lnTo>
                <a:lnTo>
                  <a:pt x="3464" y="1202"/>
                </a:lnTo>
                <a:lnTo>
                  <a:pt x="3468" y="1208"/>
                </a:lnTo>
                <a:lnTo>
                  <a:pt x="3474" y="1212"/>
                </a:lnTo>
                <a:lnTo>
                  <a:pt x="3484" y="1214"/>
                </a:lnTo>
                <a:lnTo>
                  <a:pt x="3484" y="1214"/>
                </a:lnTo>
                <a:lnTo>
                  <a:pt x="3492" y="1214"/>
                </a:lnTo>
                <a:lnTo>
                  <a:pt x="3492" y="1214"/>
                </a:lnTo>
                <a:lnTo>
                  <a:pt x="3518" y="1214"/>
                </a:lnTo>
                <a:lnTo>
                  <a:pt x="3526" y="1212"/>
                </a:lnTo>
                <a:lnTo>
                  <a:pt x="3532" y="1210"/>
                </a:lnTo>
                <a:lnTo>
                  <a:pt x="3536" y="1204"/>
                </a:lnTo>
                <a:lnTo>
                  <a:pt x="3538" y="1196"/>
                </a:lnTo>
                <a:lnTo>
                  <a:pt x="3538" y="1170"/>
                </a:lnTo>
                <a:lnTo>
                  <a:pt x="3538" y="1170"/>
                </a:lnTo>
                <a:lnTo>
                  <a:pt x="3538" y="884"/>
                </a:lnTo>
                <a:lnTo>
                  <a:pt x="3538" y="884"/>
                </a:lnTo>
                <a:lnTo>
                  <a:pt x="3540" y="860"/>
                </a:lnTo>
                <a:lnTo>
                  <a:pt x="3542" y="852"/>
                </a:lnTo>
                <a:lnTo>
                  <a:pt x="3546" y="846"/>
                </a:lnTo>
                <a:lnTo>
                  <a:pt x="3552" y="842"/>
                </a:lnTo>
                <a:lnTo>
                  <a:pt x="3560" y="840"/>
                </a:lnTo>
                <a:lnTo>
                  <a:pt x="3586" y="838"/>
                </a:lnTo>
                <a:lnTo>
                  <a:pt x="3586" y="838"/>
                </a:lnTo>
                <a:lnTo>
                  <a:pt x="3694" y="838"/>
                </a:lnTo>
                <a:lnTo>
                  <a:pt x="3694" y="838"/>
                </a:lnTo>
                <a:lnTo>
                  <a:pt x="3718" y="840"/>
                </a:lnTo>
                <a:lnTo>
                  <a:pt x="3726" y="842"/>
                </a:lnTo>
                <a:lnTo>
                  <a:pt x="3732" y="846"/>
                </a:lnTo>
                <a:lnTo>
                  <a:pt x="3736" y="850"/>
                </a:lnTo>
                <a:lnTo>
                  <a:pt x="3738" y="858"/>
                </a:lnTo>
                <a:lnTo>
                  <a:pt x="3740" y="882"/>
                </a:lnTo>
                <a:lnTo>
                  <a:pt x="3740" y="882"/>
                </a:lnTo>
                <a:lnTo>
                  <a:pt x="3740" y="900"/>
                </a:lnTo>
                <a:lnTo>
                  <a:pt x="3742" y="908"/>
                </a:lnTo>
                <a:lnTo>
                  <a:pt x="3748" y="916"/>
                </a:lnTo>
                <a:lnTo>
                  <a:pt x="3748" y="916"/>
                </a:lnTo>
                <a:lnTo>
                  <a:pt x="3772" y="926"/>
                </a:lnTo>
                <a:lnTo>
                  <a:pt x="3780" y="930"/>
                </a:lnTo>
                <a:lnTo>
                  <a:pt x="3786" y="936"/>
                </a:lnTo>
                <a:lnTo>
                  <a:pt x="3788" y="942"/>
                </a:lnTo>
                <a:lnTo>
                  <a:pt x="3790" y="952"/>
                </a:lnTo>
                <a:lnTo>
                  <a:pt x="3790" y="978"/>
                </a:lnTo>
                <a:lnTo>
                  <a:pt x="3790" y="978"/>
                </a:lnTo>
                <a:lnTo>
                  <a:pt x="3790" y="1024"/>
                </a:lnTo>
                <a:lnTo>
                  <a:pt x="3792" y="1050"/>
                </a:lnTo>
                <a:lnTo>
                  <a:pt x="3794" y="1076"/>
                </a:lnTo>
                <a:lnTo>
                  <a:pt x="3794" y="1076"/>
                </a:lnTo>
                <a:lnTo>
                  <a:pt x="3800" y="1066"/>
                </a:lnTo>
                <a:lnTo>
                  <a:pt x="3802" y="1058"/>
                </a:lnTo>
                <a:lnTo>
                  <a:pt x="3802" y="1044"/>
                </a:lnTo>
                <a:lnTo>
                  <a:pt x="3802" y="1044"/>
                </a:lnTo>
                <a:lnTo>
                  <a:pt x="3804" y="962"/>
                </a:lnTo>
                <a:lnTo>
                  <a:pt x="3802" y="880"/>
                </a:lnTo>
                <a:lnTo>
                  <a:pt x="3802" y="880"/>
                </a:lnTo>
                <a:lnTo>
                  <a:pt x="3802" y="870"/>
                </a:lnTo>
                <a:lnTo>
                  <a:pt x="3804" y="862"/>
                </a:lnTo>
                <a:lnTo>
                  <a:pt x="3806" y="854"/>
                </a:lnTo>
                <a:lnTo>
                  <a:pt x="3810" y="848"/>
                </a:lnTo>
                <a:lnTo>
                  <a:pt x="3816" y="842"/>
                </a:lnTo>
                <a:lnTo>
                  <a:pt x="3822" y="838"/>
                </a:lnTo>
                <a:lnTo>
                  <a:pt x="3838" y="830"/>
                </a:lnTo>
                <a:lnTo>
                  <a:pt x="3838" y="830"/>
                </a:lnTo>
                <a:lnTo>
                  <a:pt x="3916" y="806"/>
                </a:lnTo>
                <a:lnTo>
                  <a:pt x="3992" y="780"/>
                </a:lnTo>
                <a:lnTo>
                  <a:pt x="3992" y="780"/>
                </a:lnTo>
                <a:lnTo>
                  <a:pt x="4006" y="774"/>
                </a:lnTo>
                <a:lnTo>
                  <a:pt x="4020" y="768"/>
                </a:lnTo>
                <a:lnTo>
                  <a:pt x="4036" y="766"/>
                </a:lnTo>
                <a:lnTo>
                  <a:pt x="4042" y="764"/>
                </a:lnTo>
                <a:lnTo>
                  <a:pt x="4050" y="766"/>
                </a:lnTo>
                <a:lnTo>
                  <a:pt x="4050" y="766"/>
                </a:lnTo>
                <a:lnTo>
                  <a:pt x="4056" y="774"/>
                </a:lnTo>
                <a:lnTo>
                  <a:pt x="4060" y="782"/>
                </a:lnTo>
                <a:lnTo>
                  <a:pt x="4060" y="800"/>
                </a:lnTo>
                <a:lnTo>
                  <a:pt x="4060" y="800"/>
                </a:lnTo>
                <a:lnTo>
                  <a:pt x="4060" y="892"/>
                </a:lnTo>
                <a:lnTo>
                  <a:pt x="4060" y="892"/>
                </a:lnTo>
                <a:lnTo>
                  <a:pt x="4062" y="902"/>
                </a:lnTo>
                <a:lnTo>
                  <a:pt x="4064" y="912"/>
                </a:lnTo>
                <a:lnTo>
                  <a:pt x="4072" y="918"/>
                </a:lnTo>
                <a:lnTo>
                  <a:pt x="4080" y="924"/>
                </a:lnTo>
                <a:lnTo>
                  <a:pt x="4080" y="924"/>
                </a:lnTo>
                <a:lnTo>
                  <a:pt x="4096" y="932"/>
                </a:lnTo>
                <a:lnTo>
                  <a:pt x="4112" y="940"/>
                </a:lnTo>
                <a:lnTo>
                  <a:pt x="4128" y="944"/>
                </a:lnTo>
                <a:lnTo>
                  <a:pt x="4146" y="946"/>
                </a:lnTo>
                <a:lnTo>
                  <a:pt x="4146" y="946"/>
                </a:lnTo>
                <a:lnTo>
                  <a:pt x="4152" y="948"/>
                </a:lnTo>
                <a:lnTo>
                  <a:pt x="4158" y="950"/>
                </a:lnTo>
                <a:lnTo>
                  <a:pt x="4160" y="954"/>
                </a:lnTo>
                <a:lnTo>
                  <a:pt x="4164" y="960"/>
                </a:lnTo>
                <a:lnTo>
                  <a:pt x="4166" y="972"/>
                </a:lnTo>
                <a:lnTo>
                  <a:pt x="4170" y="982"/>
                </a:lnTo>
                <a:lnTo>
                  <a:pt x="4170" y="982"/>
                </a:lnTo>
                <a:lnTo>
                  <a:pt x="4178" y="974"/>
                </a:lnTo>
                <a:lnTo>
                  <a:pt x="4182" y="964"/>
                </a:lnTo>
                <a:lnTo>
                  <a:pt x="4184" y="954"/>
                </a:lnTo>
                <a:lnTo>
                  <a:pt x="4184" y="944"/>
                </a:lnTo>
                <a:lnTo>
                  <a:pt x="4184" y="944"/>
                </a:lnTo>
                <a:lnTo>
                  <a:pt x="4184" y="782"/>
                </a:lnTo>
                <a:lnTo>
                  <a:pt x="4184" y="782"/>
                </a:lnTo>
                <a:lnTo>
                  <a:pt x="4184" y="760"/>
                </a:lnTo>
                <a:lnTo>
                  <a:pt x="4188" y="750"/>
                </a:lnTo>
                <a:lnTo>
                  <a:pt x="4194" y="742"/>
                </a:lnTo>
                <a:lnTo>
                  <a:pt x="4194" y="742"/>
                </a:lnTo>
                <a:lnTo>
                  <a:pt x="4236" y="736"/>
                </a:lnTo>
                <a:lnTo>
                  <a:pt x="4278" y="734"/>
                </a:lnTo>
                <a:lnTo>
                  <a:pt x="4298" y="734"/>
                </a:lnTo>
                <a:lnTo>
                  <a:pt x="4320" y="736"/>
                </a:lnTo>
                <a:lnTo>
                  <a:pt x="4340" y="740"/>
                </a:lnTo>
                <a:lnTo>
                  <a:pt x="4360" y="744"/>
                </a:lnTo>
                <a:lnTo>
                  <a:pt x="4360" y="744"/>
                </a:lnTo>
                <a:lnTo>
                  <a:pt x="4370" y="744"/>
                </a:lnTo>
                <a:lnTo>
                  <a:pt x="4376" y="744"/>
                </a:lnTo>
                <a:lnTo>
                  <a:pt x="4382" y="746"/>
                </a:lnTo>
                <a:lnTo>
                  <a:pt x="4388" y="750"/>
                </a:lnTo>
                <a:lnTo>
                  <a:pt x="4390" y="756"/>
                </a:lnTo>
                <a:lnTo>
                  <a:pt x="4392" y="762"/>
                </a:lnTo>
                <a:lnTo>
                  <a:pt x="4394" y="778"/>
                </a:lnTo>
                <a:lnTo>
                  <a:pt x="4394" y="778"/>
                </a:lnTo>
                <a:lnTo>
                  <a:pt x="4394" y="830"/>
                </a:lnTo>
                <a:lnTo>
                  <a:pt x="4394" y="880"/>
                </a:lnTo>
                <a:lnTo>
                  <a:pt x="4394" y="980"/>
                </a:lnTo>
                <a:lnTo>
                  <a:pt x="4394" y="980"/>
                </a:lnTo>
                <a:lnTo>
                  <a:pt x="4398" y="986"/>
                </a:lnTo>
                <a:lnTo>
                  <a:pt x="4400" y="992"/>
                </a:lnTo>
                <a:lnTo>
                  <a:pt x="4402" y="1002"/>
                </a:lnTo>
                <a:lnTo>
                  <a:pt x="4402" y="1026"/>
                </a:lnTo>
                <a:lnTo>
                  <a:pt x="4402" y="1026"/>
                </a:lnTo>
                <a:lnTo>
                  <a:pt x="4402" y="1102"/>
                </a:lnTo>
                <a:lnTo>
                  <a:pt x="4402" y="1102"/>
                </a:lnTo>
                <a:lnTo>
                  <a:pt x="4402" y="1108"/>
                </a:lnTo>
                <a:lnTo>
                  <a:pt x="4404" y="1112"/>
                </a:lnTo>
                <a:lnTo>
                  <a:pt x="4406" y="1114"/>
                </a:lnTo>
                <a:lnTo>
                  <a:pt x="4408" y="1116"/>
                </a:lnTo>
                <a:lnTo>
                  <a:pt x="4416" y="1118"/>
                </a:lnTo>
                <a:lnTo>
                  <a:pt x="4424" y="1118"/>
                </a:lnTo>
                <a:lnTo>
                  <a:pt x="4424" y="1118"/>
                </a:lnTo>
                <a:lnTo>
                  <a:pt x="4444" y="1120"/>
                </a:lnTo>
                <a:lnTo>
                  <a:pt x="4454" y="1124"/>
                </a:lnTo>
                <a:lnTo>
                  <a:pt x="4462" y="1130"/>
                </a:lnTo>
                <a:lnTo>
                  <a:pt x="4462" y="1130"/>
                </a:lnTo>
                <a:lnTo>
                  <a:pt x="4474" y="1134"/>
                </a:lnTo>
                <a:lnTo>
                  <a:pt x="4480" y="1136"/>
                </a:lnTo>
                <a:lnTo>
                  <a:pt x="4486" y="1138"/>
                </a:lnTo>
                <a:lnTo>
                  <a:pt x="4492" y="1136"/>
                </a:lnTo>
                <a:lnTo>
                  <a:pt x="4496" y="1134"/>
                </a:lnTo>
                <a:lnTo>
                  <a:pt x="4500" y="1128"/>
                </a:lnTo>
                <a:lnTo>
                  <a:pt x="4504" y="1120"/>
                </a:lnTo>
                <a:lnTo>
                  <a:pt x="4504" y="1120"/>
                </a:lnTo>
                <a:lnTo>
                  <a:pt x="4504" y="1058"/>
                </a:lnTo>
                <a:lnTo>
                  <a:pt x="4504" y="1058"/>
                </a:lnTo>
                <a:lnTo>
                  <a:pt x="4504" y="1044"/>
                </a:lnTo>
                <a:lnTo>
                  <a:pt x="4508" y="1032"/>
                </a:lnTo>
                <a:lnTo>
                  <a:pt x="4510" y="1028"/>
                </a:lnTo>
                <a:lnTo>
                  <a:pt x="4514" y="1022"/>
                </a:lnTo>
                <a:lnTo>
                  <a:pt x="4520" y="1018"/>
                </a:lnTo>
                <a:lnTo>
                  <a:pt x="4528" y="1016"/>
                </a:lnTo>
                <a:lnTo>
                  <a:pt x="4528" y="1016"/>
                </a:lnTo>
                <a:lnTo>
                  <a:pt x="4532" y="1012"/>
                </a:lnTo>
                <a:lnTo>
                  <a:pt x="4536" y="1010"/>
                </a:lnTo>
                <a:lnTo>
                  <a:pt x="4540" y="1004"/>
                </a:lnTo>
                <a:lnTo>
                  <a:pt x="4542" y="1000"/>
                </a:lnTo>
                <a:lnTo>
                  <a:pt x="4542" y="990"/>
                </a:lnTo>
                <a:lnTo>
                  <a:pt x="4542" y="980"/>
                </a:lnTo>
                <a:lnTo>
                  <a:pt x="4542" y="980"/>
                </a:lnTo>
                <a:lnTo>
                  <a:pt x="4542" y="964"/>
                </a:lnTo>
                <a:lnTo>
                  <a:pt x="4544" y="950"/>
                </a:lnTo>
                <a:lnTo>
                  <a:pt x="4548" y="936"/>
                </a:lnTo>
                <a:lnTo>
                  <a:pt x="4552" y="928"/>
                </a:lnTo>
                <a:lnTo>
                  <a:pt x="4558" y="922"/>
                </a:lnTo>
                <a:lnTo>
                  <a:pt x="4558" y="922"/>
                </a:lnTo>
                <a:lnTo>
                  <a:pt x="4562" y="914"/>
                </a:lnTo>
                <a:lnTo>
                  <a:pt x="4564" y="904"/>
                </a:lnTo>
                <a:lnTo>
                  <a:pt x="4564" y="884"/>
                </a:lnTo>
                <a:lnTo>
                  <a:pt x="4564" y="884"/>
                </a:lnTo>
                <a:lnTo>
                  <a:pt x="4566" y="766"/>
                </a:lnTo>
                <a:lnTo>
                  <a:pt x="4564" y="646"/>
                </a:lnTo>
                <a:lnTo>
                  <a:pt x="4564" y="646"/>
                </a:lnTo>
                <a:lnTo>
                  <a:pt x="4564" y="628"/>
                </a:lnTo>
                <a:lnTo>
                  <a:pt x="4566" y="620"/>
                </a:lnTo>
                <a:lnTo>
                  <a:pt x="4568" y="610"/>
                </a:lnTo>
                <a:lnTo>
                  <a:pt x="4568" y="610"/>
                </a:lnTo>
                <a:lnTo>
                  <a:pt x="4570" y="604"/>
                </a:lnTo>
                <a:lnTo>
                  <a:pt x="4574" y="600"/>
                </a:lnTo>
                <a:lnTo>
                  <a:pt x="4578" y="598"/>
                </a:lnTo>
                <a:lnTo>
                  <a:pt x="4586" y="596"/>
                </a:lnTo>
                <a:lnTo>
                  <a:pt x="4586" y="596"/>
                </a:lnTo>
                <a:lnTo>
                  <a:pt x="4624" y="596"/>
                </a:lnTo>
                <a:lnTo>
                  <a:pt x="4660" y="594"/>
                </a:lnTo>
                <a:lnTo>
                  <a:pt x="4698" y="592"/>
                </a:lnTo>
                <a:lnTo>
                  <a:pt x="4736" y="592"/>
                </a:lnTo>
                <a:lnTo>
                  <a:pt x="4736" y="592"/>
                </a:lnTo>
                <a:lnTo>
                  <a:pt x="4748" y="592"/>
                </a:lnTo>
                <a:lnTo>
                  <a:pt x="4754" y="594"/>
                </a:lnTo>
                <a:lnTo>
                  <a:pt x="4760" y="598"/>
                </a:lnTo>
                <a:lnTo>
                  <a:pt x="4760" y="598"/>
                </a:lnTo>
                <a:lnTo>
                  <a:pt x="4764" y="606"/>
                </a:lnTo>
                <a:lnTo>
                  <a:pt x="4766" y="616"/>
                </a:lnTo>
                <a:lnTo>
                  <a:pt x="4766" y="636"/>
                </a:lnTo>
                <a:lnTo>
                  <a:pt x="4766" y="636"/>
                </a:lnTo>
                <a:lnTo>
                  <a:pt x="4766" y="948"/>
                </a:lnTo>
                <a:lnTo>
                  <a:pt x="4766" y="948"/>
                </a:lnTo>
                <a:lnTo>
                  <a:pt x="4768" y="974"/>
                </a:lnTo>
                <a:lnTo>
                  <a:pt x="4770" y="998"/>
                </a:lnTo>
                <a:lnTo>
                  <a:pt x="4770" y="998"/>
                </a:lnTo>
                <a:lnTo>
                  <a:pt x="4772" y="1008"/>
                </a:lnTo>
                <a:lnTo>
                  <a:pt x="4776" y="1012"/>
                </a:lnTo>
                <a:lnTo>
                  <a:pt x="4782" y="1014"/>
                </a:lnTo>
                <a:lnTo>
                  <a:pt x="4790" y="1014"/>
                </a:lnTo>
                <a:lnTo>
                  <a:pt x="4790" y="1014"/>
                </a:lnTo>
                <a:lnTo>
                  <a:pt x="4802" y="1006"/>
                </a:lnTo>
                <a:lnTo>
                  <a:pt x="4814" y="1002"/>
                </a:lnTo>
                <a:lnTo>
                  <a:pt x="4814" y="1002"/>
                </a:lnTo>
                <a:lnTo>
                  <a:pt x="4848" y="1000"/>
                </a:lnTo>
                <a:lnTo>
                  <a:pt x="4882" y="1000"/>
                </a:lnTo>
                <a:lnTo>
                  <a:pt x="4950" y="1000"/>
                </a:lnTo>
                <a:lnTo>
                  <a:pt x="4950" y="1000"/>
                </a:lnTo>
                <a:lnTo>
                  <a:pt x="4960" y="1002"/>
                </a:lnTo>
                <a:lnTo>
                  <a:pt x="4970" y="1004"/>
                </a:lnTo>
                <a:lnTo>
                  <a:pt x="4978" y="1010"/>
                </a:lnTo>
                <a:lnTo>
                  <a:pt x="4982" y="1020"/>
                </a:lnTo>
                <a:lnTo>
                  <a:pt x="4982" y="1020"/>
                </a:lnTo>
                <a:lnTo>
                  <a:pt x="4984" y="1026"/>
                </a:lnTo>
                <a:lnTo>
                  <a:pt x="4986" y="1030"/>
                </a:lnTo>
                <a:lnTo>
                  <a:pt x="4988" y="1034"/>
                </a:lnTo>
                <a:lnTo>
                  <a:pt x="4988" y="1034"/>
                </a:lnTo>
                <a:lnTo>
                  <a:pt x="4992" y="1020"/>
                </a:lnTo>
                <a:lnTo>
                  <a:pt x="4996" y="1014"/>
                </a:lnTo>
                <a:lnTo>
                  <a:pt x="5000" y="1008"/>
                </a:lnTo>
                <a:lnTo>
                  <a:pt x="5004" y="1004"/>
                </a:lnTo>
                <a:lnTo>
                  <a:pt x="5010" y="1002"/>
                </a:lnTo>
                <a:lnTo>
                  <a:pt x="5018" y="1000"/>
                </a:lnTo>
                <a:lnTo>
                  <a:pt x="5026" y="1000"/>
                </a:lnTo>
                <a:lnTo>
                  <a:pt x="5026" y="1000"/>
                </a:lnTo>
                <a:lnTo>
                  <a:pt x="5034" y="1002"/>
                </a:lnTo>
                <a:lnTo>
                  <a:pt x="5040" y="1004"/>
                </a:lnTo>
                <a:lnTo>
                  <a:pt x="5044" y="1010"/>
                </a:lnTo>
                <a:lnTo>
                  <a:pt x="5046" y="1016"/>
                </a:lnTo>
                <a:lnTo>
                  <a:pt x="5046" y="1016"/>
                </a:lnTo>
                <a:lnTo>
                  <a:pt x="5048" y="1090"/>
                </a:lnTo>
                <a:lnTo>
                  <a:pt x="5046" y="1126"/>
                </a:lnTo>
                <a:lnTo>
                  <a:pt x="5046" y="1144"/>
                </a:lnTo>
                <a:lnTo>
                  <a:pt x="5042" y="1162"/>
                </a:lnTo>
                <a:lnTo>
                  <a:pt x="5042" y="1162"/>
                </a:lnTo>
                <a:lnTo>
                  <a:pt x="5038" y="1170"/>
                </a:lnTo>
                <a:lnTo>
                  <a:pt x="5040" y="1174"/>
                </a:lnTo>
                <a:lnTo>
                  <a:pt x="5044" y="1174"/>
                </a:lnTo>
                <a:lnTo>
                  <a:pt x="5050" y="1176"/>
                </a:lnTo>
                <a:lnTo>
                  <a:pt x="5050" y="1176"/>
                </a:lnTo>
                <a:lnTo>
                  <a:pt x="5086" y="1174"/>
                </a:lnTo>
                <a:lnTo>
                  <a:pt x="5122" y="1174"/>
                </a:lnTo>
                <a:lnTo>
                  <a:pt x="5122" y="1174"/>
                </a:lnTo>
                <a:lnTo>
                  <a:pt x="5122" y="1172"/>
                </a:lnTo>
                <a:lnTo>
                  <a:pt x="5122" y="1172"/>
                </a:lnTo>
                <a:lnTo>
                  <a:pt x="5120" y="1170"/>
                </a:lnTo>
                <a:lnTo>
                  <a:pt x="5122" y="1172"/>
                </a:lnTo>
                <a:lnTo>
                  <a:pt x="5122" y="1172"/>
                </a:lnTo>
                <a:lnTo>
                  <a:pt x="5122" y="1174"/>
                </a:lnTo>
                <a:lnTo>
                  <a:pt x="5120" y="1174"/>
                </a:lnTo>
                <a:lnTo>
                  <a:pt x="5120" y="1174"/>
                </a:lnTo>
                <a:lnTo>
                  <a:pt x="5052" y="1174"/>
                </a:lnTo>
                <a:lnTo>
                  <a:pt x="5052" y="1174"/>
                </a:lnTo>
                <a:lnTo>
                  <a:pt x="5048" y="1174"/>
                </a:lnTo>
                <a:lnTo>
                  <a:pt x="5042" y="1174"/>
                </a:lnTo>
                <a:lnTo>
                  <a:pt x="5042" y="1174"/>
                </a:lnTo>
                <a:lnTo>
                  <a:pt x="5040" y="1172"/>
                </a:lnTo>
                <a:lnTo>
                  <a:pt x="5040" y="1164"/>
                </a:lnTo>
                <a:lnTo>
                  <a:pt x="5040" y="1164"/>
                </a:lnTo>
                <a:lnTo>
                  <a:pt x="5048" y="1160"/>
                </a:lnTo>
                <a:lnTo>
                  <a:pt x="5056" y="1158"/>
                </a:lnTo>
                <a:lnTo>
                  <a:pt x="5072" y="1158"/>
                </a:lnTo>
                <a:lnTo>
                  <a:pt x="5090" y="1158"/>
                </a:lnTo>
                <a:lnTo>
                  <a:pt x="5106" y="1158"/>
                </a:lnTo>
                <a:lnTo>
                  <a:pt x="5106" y="1158"/>
                </a:lnTo>
                <a:lnTo>
                  <a:pt x="5116" y="1158"/>
                </a:lnTo>
                <a:lnTo>
                  <a:pt x="5124" y="1156"/>
                </a:lnTo>
                <a:lnTo>
                  <a:pt x="5132" y="1152"/>
                </a:lnTo>
                <a:lnTo>
                  <a:pt x="5134" y="1150"/>
                </a:lnTo>
                <a:lnTo>
                  <a:pt x="5136" y="1144"/>
                </a:lnTo>
                <a:lnTo>
                  <a:pt x="5136" y="1144"/>
                </a:lnTo>
                <a:lnTo>
                  <a:pt x="5138" y="1118"/>
                </a:lnTo>
                <a:lnTo>
                  <a:pt x="5138" y="1090"/>
                </a:lnTo>
                <a:lnTo>
                  <a:pt x="5138" y="1090"/>
                </a:lnTo>
                <a:lnTo>
                  <a:pt x="5136" y="964"/>
                </a:lnTo>
                <a:lnTo>
                  <a:pt x="5136" y="836"/>
                </a:lnTo>
                <a:lnTo>
                  <a:pt x="5136" y="836"/>
                </a:lnTo>
                <a:lnTo>
                  <a:pt x="5138" y="824"/>
                </a:lnTo>
                <a:lnTo>
                  <a:pt x="5140" y="812"/>
                </a:lnTo>
                <a:lnTo>
                  <a:pt x="5140" y="812"/>
                </a:lnTo>
                <a:lnTo>
                  <a:pt x="5144" y="808"/>
                </a:lnTo>
                <a:lnTo>
                  <a:pt x="5146" y="804"/>
                </a:lnTo>
                <a:lnTo>
                  <a:pt x="5146" y="804"/>
                </a:lnTo>
                <a:lnTo>
                  <a:pt x="5164" y="800"/>
                </a:lnTo>
                <a:lnTo>
                  <a:pt x="5182" y="798"/>
                </a:lnTo>
                <a:lnTo>
                  <a:pt x="5216" y="800"/>
                </a:lnTo>
                <a:lnTo>
                  <a:pt x="5216" y="800"/>
                </a:lnTo>
                <a:lnTo>
                  <a:pt x="5222" y="800"/>
                </a:lnTo>
                <a:lnTo>
                  <a:pt x="5228" y="802"/>
                </a:lnTo>
                <a:lnTo>
                  <a:pt x="5232" y="806"/>
                </a:lnTo>
                <a:lnTo>
                  <a:pt x="5236" y="810"/>
                </a:lnTo>
                <a:lnTo>
                  <a:pt x="5238" y="820"/>
                </a:lnTo>
                <a:lnTo>
                  <a:pt x="5240" y="832"/>
                </a:lnTo>
                <a:lnTo>
                  <a:pt x="5240" y="832"/>
                </a:lnTo>
                <a:lnTo>
                  <a:pt x="5238" y="884"/>
                </a:lnTo>
                <a:lnTo>
                  <a:pt x="5238" y="938"/>
                </a:lnTo>
                <a:lnTo>
                  <a:pt x="5238" y="1044"/>
                </a:lnTo>
                <a:lnTo>
                  <a:pt x="5238" y="1044"/>
                </a:lnTo>
                <a:lnTo>
                  <a:pt x="5238" y="1052"/>
                </a:lnTo>
                <a:lnTo>
                  <a:pt x="5238" y="1052"/>
                </a:lnTo>
                <a:lnTo>
                  <a:pt x="5244" y="1056"/>
                </a:lnTo>
                <a:lnTo>
                  <a:pt x="5250" y="1058"/>
                </a:lnTo>
                <a:lnTo>
                  <a:pt x="5264" y="1058"/>
                </a:lnTo>
                <a:lnTo>
                  <a:pt x="5278" y="1056"/>
                </a:lnTo>
                <a:lnTo>
                  <a:pt x="5290" y="1056"/>
                </a:lnTo>
                <a:lnTo>
                  <a:pt x="5290" y="1056"/>
                </a:lnTo>
                <a:lnTo>
                  <a:pt x="5300" y="1056"/>
                </a:lnTo>
                <a:lnTo>
                  <a:pt x="5300" y="1056"/>
                </a:lnTo>
                <a:lnTo>
                  <a:pt x="5316" y="1058"/>
                </a:lnTo>
                <a:lnTo>
                  <a:pt x="5324" y="1060"/>
                </a:lnTo>
                <a:lnTo>
                  <a:pt x="5332" y="1064"/>
                </a:lnTo>
                <a:lnTo>
                  <a:pt x="5332" y="1064"/>
                </a:lnTo>
                <a:lnTo>
                  <a:pt x="5336" y="1070"/>
                </a:lnTo>
                <a:lnTo>
                  <a:pt x="5338" y="1078"/>
                </a:lnTo>
                <a:lnTo>
                  <a:pt x="5340" y="1092"/>
                </a:lnTo>
                <a:lnTo>
                  <a:pt x="5340" y="1092"/>
                </a:lnTo>
                <a:lnTo>
                  <a:pt x="5344" y="1100"/>
                </a:lnTo>
                <a:lnTo>
                  <a:pt x="5344" y="1100"/>
                </a:lnTo>
                <a:lnTo>
                  <a:pt x="5350" y="1102"/>
                </a:lnTo>
                <a:lnTo>
                  <a:pt x="5358" y="1102"/>
                </a:lnTo>
                <a:lnTo>
                  <a:pt x="5372" y="1102"/>
                </a:lnTo>
                <a:lnTo>
                  <a:pt x="5372" y="1102"/>
                </a:lnTo>
                <a:lnTo>
                  <a:pt x="5392" y="1104"/>
                </a:lnTo>
                <a:lnTo>
                  <a:pt x="5400" y="1106"/>
                </a:lnTo>
                <a:lnTo>
                  <a:pt x="5404" y="1108"/>
                </a:lnTo>
                <a:lnTo>
                  <a:pt x="5406" y="1112"/>
                </a:lnTo>
                <a:lnTo>
                  <a:pt x="5410" y="1120"/>
                </a:lnTo>
                <a:lnTo>
                  <a:pt x="5412" y="1140"/>
                </a:lnTo>
                <a:lnTo>
                  <a:pt x="5412" y="1140"/>
                </a:lnTo>
                <a:lnTo>
                  <a:pt x="5412" y="1146"/>
                </a:lnTo>
                <a:lnTo>
                  <a:pt x="5414" y="1150"/>
                </a:lnTo>
                <a:lnTo>
                  <a:pt x="5414" y="1150"/>
                </a:lnTo>
                <a:lnTo>
                  <a:pt x="5432" y="1154"/>
                </a:lnTo>
                <a:lnTo>
                  <a:pt x="5448" y="1154"/>
                </a:lnTo>
                <a:lnTo>
                  <a:pt x="5466" y="1152"/>
                </a:lnTo>
                <a:lnTo>
                  <a:pt x="5482" y="1148"/>
                </a:lnTo>
                <a:lnTo>
                  <a:pt x="5482" y="1148"/>
                </a:lnTo>
                <a:lnTo>
                  <a:pt x="5484" y="1144"/>
                </a:lnTo>
                <a:lnTo>
                  <a:pt x="5486" y="1138"/>
                </a:lnTo>
                <a:lnTo>
                  <a:pt x="5486" y="1138"/>
                </a:lnTo>
                <a:lnTo>
                  <a:pt x="5486" y="1096"/>
                </a:lnTo>
                <a:lnTo>
                  <a:pt x="5486" y="1054"/>
                </a:lnTo>
                <a:lnTo>
                  <a:pt x="5486" y="1054"/>
                </a:lnTo>
                <a:lnTo>
                  <a:pt x="5488" y="1036"/>
                </a:lnTo>
                <a:lnTo>
                  <a:pt x="5490" y="1030"/>
                </a:lnTo>
                <a:lnTo>
                  <a:pt x="5492" y="1026"/>
                </a:lnTo>
                <a:lnTo>
                  <a:pt x="5498" y="1022"/>
                </a:lnTo>
                <a:lnTo>
                  <a:pt x="5504" y="1020"/>
                </a:lnTo>
                <a:lnTo>
                  <a:pt x="5522" y="1018"/>
                </a:lnTo>
                <a:lnTo>
                  <a:pt x="5522" y="1018"/>
                </a:lnTo>
                <a:lnTo>
                  <a:pt x="5536" y="1018"/>
                </a:lnTo>
                <a:lnTo>
                  <a:pt x="5542" y="1016"/>
                </a:lnTo>
                <a:lnTo>
                  <a:pt x="5548" y="1014"/>
                </a:lnTo>
                <a:lnTo>
                  <a:pt x="5548" y="1014"/>
                </a:lnTo>
                <a:lnTo>
                  <a:pt x="5550" y="1006"/>
                </a:lnTo>
                <a:lnTo>
                  <a:pt x="5552" y="1000"/>
                </a:lnTo>
                <a:lnTo>
                  <a:pt x="5552" y="1000"/>
                </a:lnTo>
                <a:lnTo>
                  <a:pt x="5552" y="994"/>
                </a:lnTo>
                <a:lnTo>
                  <a:pt x="5552" y="994"/>
                </a:lnTo>
                <a:lnTo>
                  <a:pt x="5552" y="970"/>
                </a:lnTo>
                <a:lnTo>
                  <a:pt x="5554" y="952"/>
                </a:lnTo>
                <a:lnTo>
                  <a:pt x="5556" y="938"/>
                </a:lnTo>
                <a:lnTo>
                  <a:pt x="5562" y="930"/>
                </a:lnTo>
                <a:lnTo>
                  <a:pt x="5570" y="924"/>
                </a:lnTo>
                <a:lnTo>
                  <a:pt x="5584" y="922"/>
                </a:lnTo>
                <a:lnTo>
                  <a:pt x="5602" y="922"/>
                </a:lnTo>
                <a:lnTo>
                  <a:pt x="5628" y="922"/>
                </a:lnTo>
                <a:lnTo>
                  <a:pt x="5628" y="922"/>
                </a:lnTo>
                <a:lnTo>
                  <a:pt x="5664" y="920"/>
                </a:lnTo>
                <a:lnTo>
                  <a:pt x="5674" y="920"/>
                </a:lnTo>
                <a:lnTo>
                  <a:pt x="5682" y="922"/>
                </a:lnTo>
                <a:lnTo>
                  <a:pt x="5692" y="926"/>
                </a:lnTo>
                <a:lnTo>
                  <a:pt x="5700" y="930"/>
                </a:lnTo>
                <a:lnTo>
                  <a:pt x="5700" y="930"/>
                </a:lnTo>
                <a:lnTo>
                  <a:pt x="5706" y="938"/>
                </a:lnTo>
                <a:lnTo>
                  <a:pt x="5706" y="944"/>
                </a:lnTo>
                <a:lnTo>
                  <a:pt x="5706" y="960"/>
                </a:lnTo>
                <a:lnTo>
                  <a:pt x="5706" y="960"/>
                </a:lnTo>
                <a:lnTo>
                  <a:pt x="5706" y="1222"/>
                </a:lnTo>
                <a:lnTo>
                  <a:pt x="5708" y="1484"/>
                </a:lnTo>
                <a:lnTo>
                  <a:pt x="5708" y="1484"/>
                </a:lnTo>
                <a:lnTo>
                  <a:pt x="5706" y="1502"/>
                </a:lnTo>
                <a:lnTo>
                  <a:pt x="5704" y="1508"/>
                </a:lnTo>
                <a:lnTo>
                  <a:pt x="5700" y="1512"/>
                </a:lnTo>
                <a:lnTo>
                  <a:pt x="5696" y="1516"/>
                </a:lnTo>
                <a:lnTo>
                  <a:pt x="5690" y="1518"/>
                </a:lnTo>
                <a:lnTo>
                  <a:pt x="5672" y="1518"/>
                </a:lnTo>
                <a:lnTo>
                  <a:pt x="5672" y="1518"/>
                </a:lnTo>
                <a:lnTo>
                  <a:pt x="66" y="1518"/>
                </a:lnTo>
                <a:lnTo>
                  <a:pt x="66" y="1518"/>
                </a:lnTo>
                <a:lnTo>
                  <a:pt x="30" y="1520"/>
                </a:lnTo>
                <a:lnTo>
                  <a:pt x="30" y="1520"/>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66" name="组合 65">
            <a:extLst>
              <a:ext uri="{FF2B5EF4-FFF2-40B4-BE49-F238E27FC236}">
                <a16:creationId xmlns:a16="http://schemas.microsoft.com/office/drawing/2014/main" id="{EBBB544F-7EEB-4CDB-9D3F-6EE7B0D5BD26}"/>
              </a:ext>
            </a:extLst>
          </p:cNvPr>
          <p:cNvGrpSpPr/>
          <p:nvPr/>
        </p:nvGrpSpPr>
        <p:grpSpPr>
          <a:xfrm>
            <a:off x="452689" y="319437"/>
            <a:ext cx="518861" cy="1152452"/>
            <a:chOff x="8582019" y="872689"/>
            <a:chExt cx="1765051" cy="3920387"/>
          </a:xfrm>
        </p:grpSpPr>
        <p:sp>
          <p:nvSpPr>
            <p:cNvPr id="67" name="等腰三角形 66">
              <a:extLst>
                <a:ext uri="{FF2B5EF4-FFF2-40B4-BE49-F238E27FC236}">
                  <a16:creationId xmlns:a16="http://schemas.microsoft.com/office/drawing/2014/main" id="{5D8DB4AE-CA77-467A-8C7A-A004BF342487}"/>
                </a:ext>
              </a:extLst>
            </p:cNvPr>
            <p:cNvSpPr/>
            <p:nvPr/>
          </p:nvSpPr>
          <p:spPr>
            <a:xfrm rot="19791212">
              <a:off x="8582019" y="1644262"/>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8" name="等腰三角形 67">
              <a:extLst>
                <a:ext uri="{FF2B5EF4-FFF2-40B4-BE49-F238E27FC236}">
                  <a16:creationId xmlns:a16="http://schemas.microsoft.com/office/drawing/2014/main" id="{B3D1850C-D779-478B-82E4-5DDC6A8D12E7}"/>
                </a:ext>
              </a:extLst>
            </p:cNvPr>
            <p:cNvSpPr/>
            <p:nvPr/>
          </p:nvSpPr>
          <p:spPr>
            <a:xfrm rot="1814340">
              <a:off x="8928055" y="125881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9" name="等腰三角形 68">
              <a:extLst>
                <a:ext uri="{FF2B5EF4-FFF2-40B4-BE49-F238E27FC236}">
                  <a16:creationId xmlns:a16="http://schemas.microsoft.com/office/drawing/2014/main" id="{E14028DE-4ADF-42B2-9C46-85E7206985F3}"/>
                </a:ext>
              </a:extLst>
            </p:cNvPr>
            <p:cNvSpPr/>
            <p:nvPr/>
          </p:nvSpPr>
          <p:spPr>
            <a:xfrm rot="19809562">
              <a:off x="9290101" y="1266622"/>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 name="等腰三角形 69">
              <a:extLst>
                <a:ext uri="{FF2B5EF4-FFF2-40B4-BE49-F238E27FC236}">
                  <a16:creationId xmlns:a16="http://schemas.microsoft.com/office/drawing/2014/main" id="{5BC06E05-C622-40AE-B8F2-20F6DCB8AF97}"/>
                </a:ext>
              </a:extLst>
            </p:cNvPr>
            <p:cNvSpPr/>
            <p:nvPr/>
          </p:nvSpPr>
          <p:spPr>
            <a:xfrm rot="1809046">
              <a:off x="9614698" y="872689"/>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1" name="等腰三角形 70">
              <a:extLst>
                <a:ext uri="{FF2B5EF4-FFF2-40B4-BE49-F238E27FC236}">
                  <a16:creationId xmlns:a16="http://schemas.microsoft.com/office/drawing/2014/main" id="{675804FF-5832-466E-A423-7461212123DD}"/>
                </a:ext>
              </a:extLst>
            </p:cNvPr>
            <p:cNvSpPr/>
            <p:nvPr/>
          </p:nvSpPr>
          <p:spPr>
            <a:xfrm rot="1809046">
              <a:off x="9614698" y="1676768"/>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 name="等腰三角形 71">
              <a:extLst>
                <a:ext uri="{FF2B5EF4-FFF2-40B4-BE49-F238E27FC236}">
                  <a16:creationId xmlns:a16="http://schemas.microsoft.com/office/drawing/2014/main" id="{A98E17C1-DBE8-4B27-B6F2-9A38F28A9452}"/>
                </a:ext>
              </a:extLst>
            </p:cNvPr>
            <p:cNvSpPr/>
            <p:nvPr/>
          </p:nvSpPr>
          <p:spPr>
            <a:xfrm rot="5400000">
              <a:off x="9451344" y="217474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3" name="等腰三角形 72">
              <a:extLst>
                <a:ext uri="{FF2B5EF4-FFF2-40B4-BE49-F238E27FC236}">
                  <a16:creationId xmlns:a16="http://schemas.microsoft.com/office/drawing/2014/main" id="{EC0D6DDE-54E5-4C63-95C3-2B0DE25B92E4}"/>
                </a:ext>
              </a:extLst>
            </p:cNvPr>
            <p:cNvSpPr/>
            <p:nvPr/>
          </p:nvSpPr>
          <p:spPr>
            <a:xfrm rot="1809046">
              <a:off x="9614698" y="2499297"/>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BE705938-B22E-435C-9560-60397BFFA839}"/>
                </a:ext>
              </a:extLst>
            </p:cNvPr>
            <p:cNvSpPr/>
            <p:nvPr/>
          </p:nvSpPr>
          <p:spPr>
            <a:xfrm rot="5400000">
              <a:off x="9451344" y="299727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 name="等腰三角形 74">
              <a:extLst>
                <a:ext uri="{FF2B5EF4-FFF2-40B4-BE49-F238E27FC236}">
                  <a16:creationId xmlns:a16="http://schemas.microsoft.com/office/drawing/2014/main" id="{FAC282D5-931E-4A1B-8AAC-A51AD27F75BA}"/>
                </a:ext>
              </a:extLst>
            </p:cNvPr>
            <p:cNvSpPr/>
            <p:nvPr/>
          </p:nvSpPr>
          <p:spPr>
            <a:xfrm rot="1809046">
              <a:off x="9614698" y="3326491"/>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7C8AF4A5-437D-4D91-918D-3A8D47BBBFBB}"/>
                </a:ext>
              </a:extLst>
            </p:cNvPr>
            <p:cNvSpPr/>
            <p:nvPr/>
          </p:nvSpPr>
          <p:spPr>
            <a:xfrm rot="5400000">
              <a:off x="9451344" y="3824468"/>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7" name="等腰三角形 76">
              <a:extLst>
                <a:ext uri="{FF2B5EF4-FFF2-40B4-BE49-F238E27FC236}">
                  <a16:creationId xmlns:a16="http://schemas.microsoft.com/office/drawing/2014/main" id="{D6BE22F3-512E-4F58-8E23-43D22B4487FF}"/>
                </a:ext>
              </a:extLst>
            </p:cNvPr>
            <p:cNvSpPr/>
            <p:nvPr/>
          </p:nvSpPr>
          <p:spPr>
            <a:xfrm rot="1809046">
              <a:off x="9614698" y="4161721"/>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3" name="直接连接符 2">
            <a:extLst>
              <a:ext uri="{FF2B5EF4-FFF2-40B4-BE49-F238E27FC236}">
                <a16:creationId xmlns:a16="http://schemas.microsoft.com/office/drawing/2014/main" id="{52F943C1-8F3B-4F3E-BB45-F8959710987B}"/>
              </a:ext>
            </a:extLst>
          </p:cNvPr>
          <p:cNvCxnSpPr/>
          <p:nvPr/>
        </p:nvCxnSpPr>
        <p:spPr>
          <a:xfrm>
            <a:off x="1147682" y="3836504"/>
            <a:ext cx="99633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404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6013" y="558564"/>
            <a:ext cx="2795015" cy="400110"/>
          </a:xfrm>
          <a:prstGeom prst="rect">
            <a:avLst/>
          </a:prstGeom>
          <a:noFill/>
        </p:spPr>
        <p:txBody>
          <a:bodyPr wrap="square" rtlCol="0">
            <a:spAutoFit/>
          </a:bodyPr>
          <a:lstStyle/>
          <a:p>
            <a:r>
              <a:rPr lang="en-US" altLang="zh-CN" sz="2000" dirty="0"/>
              <a:t>Product Overview</a:t>
            </a:r>
            <a:endParaRPr lang="zh-CN" altLang="en-US" sz="2000" dirty="0"/>
          </a:p>
        </p:txBody>
      </p:sp>
      <p:sp>
        <p:nvSpPr>
          <p:cNvPr id="5" name="文本框 4"/>
          <p:cNvSpPr txBox="1"/>
          <p:nvPr/>
        </p:nvSpPr>
        <p:spPr>
          <a:xfrm>
            <a:off x="1155377" y="882481"/>
            <a:ext cx="3316229" cy="461665"/>
          </a:xfrm>
          <a:prstGeom prst="rect">
            <a:avLst/>
          </a:prstGeom>
          <a:noFill/>
        </p:spPr>
        <p:txBody>
          <a:bodyPr wrap="square" rtlCol="0">
            <a:spAutoFit/>
          </a:bodyPr>
          <a:lstStyle/>
          <a:p>
            <a:r>
              <a:rPr lang="en-US" altLang="zh-CN" sz="2400" b="1" dirty="0">
                <a:latin typeface="+mn-ea"/>
              </a:rPr>
              <a:t>Work Log</a:t>
            </a:r>
            <a:endParaRPr lang="zh-CN" altLang="en-US" sz="2400" b="1" dirty="0">
              <a:latin typeface="+mn-ea"/>
            </a:endParaRPr>
          </a:p>
        </p:txBody>
      </p:sp>
      <p:cxnSp>
        <p:nvCxnSpPr>
          <p:cNvPr id="47" name="直线连接符 4">
            <a:extLst>
              <a:ext uri="{FF2B5EF4-FFF2-40B4-BE49-F238E27FC236}">
                <a16:creationId xmlns:a16="http://schemas.microsoft.com/office/drawing/2014/main" id="{3946F603-66D7-48A4-A15D-171B80173C88}"/>
              </a:ext>
            </a:extLst>
          </p:cNvPr>
          <p:cNvCxnSpPr/>
          <p:nvPr/>
        </p:nvCxnSpPr>
        <p:spPr>
          <a:xfrm>
            <a:off x="1667125" y="3999390"/>
            <a:ext cx="8857750" cy="0"/>
          </a:xfrm>
          <a:prstGeom prst="line">
            <a:avLst/>
          </a:prstGeom>
          <a:ln w="2540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8" name="组 109">
            <a:extLst>
              <a:ext uri="{FF2B5EF4-FFF2-40B4-BE49-F238E27FC236}">
                <a16:creationId xmlns:a16="http://schemas.microsoft.com/office/drawing/2014/main" id="{109BCBD4-8BA3-4F59-90DA-41FC92E6F527}"/>
              </a:ext>
            </a:extLst>
          </p:cNvPr>
          <p:cNvGrpSpPr/>
          <p:nvPr/>
        </p:nvGrpSpPr>
        <p:grpSpPr>
          <a:xfrm>
            <a:off x="1010772" y="1972071"/>
            <a:ext cx="1377108" cy="2124662"/>
            <a:chOff x="532023" y="1531129"/>
            <a:chExt cx="1377108" cy="2124662"/>
          </a:xfrm>
        </p:grpSpPr>
        <p:sp>
          <p:nvSpPr>
            <p:cNvPr id="49" name="椭圆 48">
              <a:extLst>
                <a:ext uri="{FF2B5EF4-FFF2-40B4-BE49-F238E27FC236}">
                  <a16:creationId xmlns:a16="http://schemas.microsoft.com/office/drawing/2014/main" id="{5AD3B1FD-3201-44B6-B451-E879B35737A8}"/>
                </a:ext>
              </a:extLst>
            </p:cNvPr>
            <p:cNvSpPr/>
            <p:nvPr/>
          </p:nvSpPr>
          <p:spPr>
            <a:xfrm>
              <a:off x="1123235" y="3461105"/>
              <a:ext cx="194686" cy="194686"/>
            </a:xfrm>
            <a:prstGeom prst="ellipse">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0" name="直线连接符 8">
              <a:extLst>
                <a:ext uri="{FF2B5EF4-FFF2-40B4-BE49-F238E27FC236}">
                  <a16:creationId xmlns:a16="http://schemas.microsoft.com/office/drawing/2014/main" id="{ED671E67-BD3F-4181-B4D7-413011D8F49A}"/>
                </a:ext>
              </a:extLst>
            </p:cNvPr>
            <p:cNvCxnSpPr>
              <a:stCxn id="49" idx="0"/>
              <a:endCxn id="51" idx="1"/>
            </p:cNvCxnSpPr>
            <p:nvPr/>
          </p:nvCxnSpPr>
          <p:spPr>
            <a:xfrm flipH="1" flipV="1">
              <a:off x="1217909" y="2808578"/>
              <a:ext cx="2669" cy="652527"/>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1" name="六边形 50">
              <a:extLst>
                <a:ext uri="{FF2B5EF4-FFF2-40B4-BE49-F238E27FC236}">
                  <a16:creationId xmlns:a16="http://schemas.microsoft.com/office/drawing/2014/main" id="{6747C98D-5D41-42EA-83BC-234C41C68DA4}"/>
                </a:ext>
              </a:extLst>
            </p:cNvPr>
            <p:cNvSpPr/>
            <p:nvPr/>
          </p:nvSpPr>
          <p:spPr>
            <a:xfrm rot="1800000">
              <a:off x="532023" y="1531129"/>
              <a:ext cx="1377108" cy="1187162"/>
            </a:xfrm>
            <a:prstGeom prst="hexagon">
              <a:avLst>
                <a:gd name="adj" fmla="val 29392"/>
                <a:gd name="v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2" name="组 99">
              <a:extLst>
                <a:ext uri="{FF2B5EF4-FFF2-40B4-BE49-F238E27FC236}">
                  <a16:creationId xmlns:a16="http://schemas.microsoft.com/office/drawing/2014/main" id="{DFC300F9-E14D-4EA0-A712-D1594679F7AF}"/>
                </a:ext>
              </a:extLst>
            </p:cNvPr>
            <p:cNvGrpSpPr/>
            <p:nvPr/>
          </p:nvGrpSpPr>
          <p:grpSpPr>
            <a:xfrm>
              <a:off x="887709" y="1800861"/>
              <a:ext cx="660400" cy="647700"/>
              <a:chOff x="7904163" y="5362575"/>
              <a:chExt cx="660400" cy="647700"/>
            </a:xfrm>
            <a:blipFill>
              <a:blip r:embed="rId3"/>
              <a:stretch>
                <a:fillRect/>
              </a:stretch>
            </a:blipFill>
          </p:grpSpPr>
          <p:sp>
            <p:nvSpPr>
              <p:cNvPr id="53" name="Freeform 787">
                <a:extLst>
                  <a:ext uri="{FF2B5EF4-FFF2-40B4-BE49-F238E27FC236}">
                    <a16:creationId xmlns:a16="http://schemas.microsoft.com/office/drawing/2014/main" id="{5A3A214D-C32F-4B7D-9A04-9F291A3802D5}"/>
                  </a:ext>
                </a:extLst>
              </p:cNvPr>
              <p:cNvSpPr>
                <a:spLocks/>
              </p:cNvSpPr>
              <p:nvPr/>
            </p:nvSpPr>
            <p:spPr bwMode="auto">
              <a:xfrm>
                <a:off x="7959726" y="5373688"/>
                <a:ext cx="73025" cy="76200"/>
              </a:xfrm>
              <a:custGeom>
                <a:avLst/>
                <a:gdLst>
                  <a:gd name="T0" fmla="*/ 9 w 30"/>
                  <a:gd name="T1" fmla="*/ 20 h 31"/>
                  <a:gd name="T2" fmla="*/ 30 w 30"/>
                  <a:gd name="T3" fmla="*/ 4 h 31"/>
                  <a:gd name="T4" fmla="*/ 28 w 30"/>
                  <a:gd name="T5" fmla="*/ 0 h 31"/>
                  <a:gd name="T6" fmla="*/ 0 w 30"/>
                  <a:gd name="T7" fmla="*/ 30 h 31"/>
                  <a:gd name="T8" fmla="*/ 9 w 30"/>
                  <a:gd name="T9" fmla="*/ 20 h 31"/>
                </a:gdLst>
                <a:ahLst/>
                <a:cxnLst>
                  <a:cxn ang="0">
                    <a:pos x="T0" y="T1"/>
                  </a:cxn>
                  <a:cxn ang="0">
                    <a:pos x="T2" y="T3"/>
                  </a:cxn>
                  <a:cxn ang="0">
                    <a:pos x="T4" y="T5"/>
                  </a:cxn>
                  <a:cxn ang="0">
                    <a:pos x="T6" y="T7"/>
                  </a:cxn>
                  <a:cxn ang="0">
                    <a:pos x="T8" y="T9"/>
                  </a:cxn>
                </a:cxnLst>
                <a:rect l="0" t="0" r="r" b="b"/>
                <a:pathLst>
                  <a:path w="30" h="31">
                    <a:moveTo>
                      <a:pt x="9" y="20"/>
                    </a:moveTo>
                    <a:cubicBezTo>
                      <a:pt x="15" y="14"/>
                      <a:pt x="22" y="9"/>
                      <a:pt x="30" y="4"/>
                    </a:cubicBezTo>
                    <a:cubicBezTo>
                      <a:pt x="30" y="2"/>
                      <a:pt x="30" y="0"/>
                      <a:pt x="28" y="0"/>
                    </a:cubicBezTo>
                    <a:cubicBezTo>
                      <a:pt x="16" y="6"/>
                      <a:pt x="1" y="16"/>
                      <a:pt x="0" y="30"/>
                    </a:cubicBezTo>
                    <a:cubicBezTo>
                      <a:pt x="6" y="31"/>
                      <a:pt x="7" y="23"/>
                      <a:pt x="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788">
                <a:extLst>
                  <a:ext uri="{FF2B5EF4-FFF2-40B4-BE49-F238E27FC236}">
                    <a16:creationId xmlns:a16="http://schemas.microsoft.com/office/drawing/2014/main" id="{AA2F056B-FBE5-4319-BF5D-42F6308810B4}"/>
                  </a:ext>
                </a:extLst>
              </p:cNvPr>
              <p:cNvSpPr>
                <a:spLocks noEditPoints="1"/>
              </p:cNvSpPr>
              <p:nvPr/>
            </p:nvSpPr>
            <p:spPr bwMode="auto">
              <a:xfrm>
                <a:off x="7948613" y="5362575"/>
                <a:ext cx="590550" cy="647700"/>
              </a:xfrm>
              <a:custGeom>
                <a:avLst/>
                <a:gdLst>
                  <a:gd name="T0" fmla="*/ 216 w 243"/>
                  <a:gd name="T1" fmla="*/ 220 h 266"/>
                  <a:gd name="T2" fmla="*/ 96 w 243"/>
                  <a:gd name="T3" fmla="*/ 9 h 266"/>
                  <a:gd name="T4" fmla="*/ 12 w 243"/>
                  <a:gd name="T5" fmla="*/ 166 h 266"/>
                  <a:gd name="T6" fmla="*/ 43 w 243"/>
                  <a:gd name="T7" fmla="*/ 228 h 266"/>
                  <a:gd name="T8" fmla="*/ 153 w 243"/>
                  <a:gd name="T9" fmla="*/ 259 h 266"/>
                  <a:gd name="T10" fmla="*/ 159 w 243"/>
                  <a:gd name="T11" fmla="*/ 238 h 266"/>
                  <a:gd name="T12" fmla="*/ 169 w 243"/>
                  <a:gd name="T13" fmla="*/ 201 h 266"/>
                  <a:gd name="T14" fmla="*/ 202 w 243"/>
                  <a:gd name="T15" fmla="*/ 195 h 266"/>
                  <a:gd name="T16" fmla="*/ 226 w 243"/>
                  <a:gd name="T17" fmla="*/ 163 h 266"/>
                  <a:gd name="T18" fmla="*/ 159 w 243"/>
                  <a:gd name="T19" fmla="*/ 32 h 266"/>
                  <a:gd name="T20" fmla="*/ 208 w 243"/>
                  <a:gd name="T21" fmla="*/ 72 h 266"/>
                  <a:gd name="T22" fmla="*/ 187 w 243"/>
                  <a:gd name="T23" fmla="*/ 74 h 266"/>
                  <a:gd name="T24" fmla="*/ 176 w 243"/>
                  <a:gd name="T25" fmla="*/ 92 h 266"/>
                  <a:gd name="T26" fmla="*/ 161 w 243"/>
                  <a:gd name="T27" fmla="*/ 74 h 266"/>
                  <a:gd name="T28" fmla="*/ 161 w 243"/>
                  <a:gd name="T29" fmla="*/ 50 h 266"/>
                  <a:gd name="T30" fmla="*/ 152 w 243"/>
                  <a:gd name="T31" fmla="*/ 52 h 266"/>
                  <a:gd name="T32" fmla="*/ 153 w 243"/>
                  <a:gd name="T33" fmla="*/ 23 h 266"/>
                  <a:gd name="T34" fmla="*/ 137 w 243"/>
                  <a:gd name="T35" fmla="*/ 59 h 266"/>
                  <a:gd name="T36" fmla="*/ 168 w 243"/>
                  <a:gd name="T37" fmla="*/ 60 h 266"/>
                  <a:gd name="T38" fmla="*/ 171 w 243"/>
                  <a:gd name="T39" fmla="*/ 81 h 266"/>
                  <a:gd name="T40" fmla="*/ 193 w 243"/>
                  <a:gd name="T41" fmla="*/ 76 h 266"/>
                  <a:gd name="T42" fmla="*/ 220 w 243"/>
                  <a:gd name="T43" fmla="*/ 102 h 266"/>
                  <a:gd name="T44" fmla="*/ 183 w 243"/>
                  <a:gd name="T45" fmla="*/ 133 h 266"/>
                  <a:gd name="T46" fmla="*/ 122 w 243"/>
                  <a:gd name="T47" fmla="*/ 120 h 266"/>
                  <a:gd name="T48" fmla="*/ 111 w 243"/>
                  <a:gd name="T49" fmla="*/ 47 h 266"/>
                  <a:gd name="T50" fmla="*/ 153 w 243"/>
                  <a:gd name="T51" fmla="*/ 23 h 266"/>
                  <a:gd name="T52" fmla="*/ 17 w 243"/>
                  <a:gd name="T53" fmla="*/ 123 h 266"/>
                  <a:gd name="T54" fmla="*/ 55 w 243"/>
                  <a:gd name="T55" fmla="*/ 51 h 266"/>
                  <a:gd name="T56" fmla="*/ 66 w 243"/>
                  <a:gd name="T57" fmla="*/ 82 h 266"/>
                  <a:gd name="T58" fmla="*/ 46 w 243"/>
                  <a:gd name="T59" fmla="*/ 101 h 266"/>
                  <a:gd name="T60" fmla="*/ 76 w 243"/>
                  <a:gd name="T61" fmla="*/ 138 h 266"/>
                  <a:gd name="T62" fmla="*/ 108 w 243"/>
                  <a:gd name="T63" fmla="*/ 173 h 266"/>
                  <a:gd name="T64" fmla="*/ 55 w 243"/>
                  <a:gd name="T65" fmla="*/ 213 h 266"/>
                  <a:gd name="T66" fmla="*/ 65 w 243"/>
                  <a:gd name="T67" fmla="*/ 237 h 266"/>
                  <a:gd name="T68" fmla="*/ 52 w 243"/>
                  <a:gd name="T69" fmla="*/ 221 h 266"/>
                  <a:gd name="T70" fmla="*/ 108 w 243"/>
                  <a:gd name="T71" fmla="*/ 181 h 266"/>
                  <a:gd name="T72" fmla="*/ 88 w 243"/>
                  <a:gd name="T73" fmla="*/ 151 h 266"/>
                  <a:gd name="T74" fmla="*/ 51 w 243"/>
                  <a:gd name="T75" fmla="*/ 131 h 266"/>
                  <a:gd name="T76" fmla="*/ 90 w 243"/>
                  <a:gd name="T77" fmla="*/ 115 h 266"/>
                  <a:gd name="T78" fmla="*/ 62 w 243"/>
                  <a:gd name="T79" fmla="*/ 63 h 266"/>
                  <a:gd name="T80" fmla="*/ 131 w 243"/>
                  <a:gd name="T81" fmla="*/ 17 h 266"/>
                  <a:gd name="T82" fmla="*/ 105 w 243"/>
                  <a:gd name="T83" fmla="*/ 62 h 266"/>
                  <a:gd name="T84" fmla="*/ 115 w 243"/>
                  <a:gd name="T85" fmla="*/ 121 h 266"/>
                  <a:gd name="T86" fmla="*/ 180 w 243"/>
                  <a:gd name="T87" fmla="*/ 142 h 266"/>
                  <a:gd name="T88" fmla="*/ 221 w 243"/>
                  <a:gd name="T89" fmla="*/ 109 h 266"/>
                  <a:gd name="T90" fmla="*/ 213 w 243"/>
                  <a:gd name="T91" fmla="*/ 156 h 266"/>
                  <a:gd name="T92" fmla="*/ 195 w 243"/>
                  <a:gd name="T93" fmla="*/ 192 h 266"/>
                  <a:gd name="T94" fmla="*/ 171 w 243"/>
                  <a:gd name="T95" fmla="*/ 192 h 266"/>
                  <a:gd name="T96" fmla="*/ 165 w 243"/>
                  <a:gd name="T97" fmla="*/ 230 h 266"/>
                  <a:gd name="T98" fmla="*/ 153 w 243"/>
                  <a:gd name="T99" fmla="*/ 252 h 266"/>
                  <a:gd name="T100" fmla="*/ 135 w 243"/>
                  <a:gd name="T101" fmla="*/ 236 h 266"/>
                  <a:gd name="T102" fmla="*/ 65 w 243"/>
                  <a:gd name="T103" fmla="*/ 237 h 266"/>
                  <a:gd name="T104" fmla="*/ 71 w 243"/>
                  <a:gd name="T105" fmla="*/ 233 h 266"/>
                  <a:gd name="T106" fmla="*/ 133 w 243"/>
                  <a:gd name="T107" fmla="*/ 243 h 266"/>
                  <a:gd name="T108" fmla="*/ 70 w 243"/>
                  <a:gd name="T109" fmla="*/ 23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3" h="266">
                    <a:moveTo>
                      <a:pt x="153" y="259"/>
                    </a:moveTo>
                    <a:cubicBezTo>
                      <a:pt x="179" y="254"/>
                      <a:pt x="206" y="236"/>
                      <a:pt x="216" y="220"/>
                    </a:cubicBezTo>
                    <a:cubicBezTo>
                      <a:pt x="243" y="179"/>
                      <a:pt x="238" y="111"/>
                      <a:pt x="215" y="69"/>
                    </a:cubicBezTo>
                    <a:cubicBezTo>
                      <a:pt x="193" y="30"/>
                      <a:pt x="151" y="0"/>
                      <a:pt x="96" y="9"/>
                    </a:cubicBezTo>
                    <a:cubicBezTo>
                      <a:pt x="83" y="14"/>
                      <a:pt x="69" y="22"/>
                      <a:pt x="61" y="31"/>
                    </a:cubicBezTo>
                    <a:cubicBezTo>
                      <a:pt x="31" y="59"/>
                      <a:pt x="0" y="108"/>
                      <a:pt x="12" y="166"/>
                    </a:cubicBezTo>
                    <a:cubicBezTo>
                      <a:pt x="16" y="185"/>
                      <a:pt x="25" y="209"/>
                      <a:pt x="35" y="222"/>
                    </a:cubicBezTo>
                    <a:cubicBezTo>
                      <a:pt x="36" y="224"/>
                      <a:pt x="41" y="225"/>
                      <a:pt x="43" y="228"/>
                    </a:cubicBezTo>
                    <a:cubicBezTo>
                      <a:pt x="45" y="231"/>
                      <a:pt x="46" y="234"/>
                      <a:pt x="48" y="236"/>
                    </a:cubicBezTo>
                    <a:cubicBezTo>
                      <a:pt x="72" y="257"/>
                      <a:pt x="119" y="266"/>
                      <a:pt x="153" y="259"/>
                    </a:cubicBezTo>
                    <a:close/>
                    <a:moveTo>
                      <a:pt x="160" y="249"/>
                    </a:moveTo>
                    <a:cubicBezTo>
                      <a:pt x="159" y="246"/>
                      <a:pt x="158" y="243"/>
                      <a:pt x="159" y="238"/>
                    </a:cubicBezTo>
                    <a:cubicBezTo>
                      <a:pt x="170" y="239"/>
                      <a:pt x="171" y="234"/>
                      <a:pt x="174" y="227"/>
                    </a:cubicBezTo>
                    <a:cubicBezTo>
                      <a:pt x="171" y="220"/>
                      <a:pt x="161" y="208"/>
                      <a:pt x="169" y="201"/>
                    </a:cubicBezTo>
                    <a:cubicBezTo>
                      <a:pt x="178" y="199"/>
                      <a:pt x="177" y="213"/>
                      <a:pt x="186" y="214"/>
                    </a:cubicBezTo>
                    <a:cubicBezTo>
                      <a:pt x="197" y="215"/>
                      <a:pt x="199" y="206"/>
                      <a:pt x="202" y="195"/>
                    </a:cubicBezTo>
                    <a:cubicBezTo>
                      <a:pt x="207" y="193"/>
                      <a:pt x="212" y="190"/>
                      <a:pt x="215" y="185"/>
                    </a:cubicBezTo>
                    <a:cubicBezTo>
                      <a:pt x="215" y="174"/>
                      <a:pt x="209" y="157"/>
                      <a:pt x="226" y="163"/>
                    </a:cubicBezTo>
                    <a:cubicBezTo>
                      <a:pt x="225" y="209"/>
                      <a:pt x="199" y="239"/>
                      <a:pt x="160" y="249"/>
                    </a:cubicBezTo>
                    <a:close/>
                    <a:moveTo>
                      <a:pt x="159" y="32"/>
                    </a:moveTo>
                    <a:cubicBezTo>
                      <a:pt x="160" y="31"/>
                      <a:pt x="160" y="28"/>
                      <a:pt x="160" y="26"/>
                    </a:cubicBezTo>
                    <a:cubicBezTo>
                      <a:pt x="182" y="35"/>
                      <a:pt x="195" y="54"/>
                      <a:pt x="208" y="72"/>
                    </a:cubicBezTo>
                    <a:cubicBezTo>
                      <a:pt x="206" y="74"/>
                      <a:pt x="199" y="68"/>
                      <a:pt x="195" y="67"/>
                    </a:cubicBezTo>
                    <a:cubicBezTo>
                      <a:pt x="192" y="69"/>
                      <a:pt x="189" y="71"/>
                      <a:pt x="187" y="74"/>
                    </a:cubicBezTo>
                    <a:cubicBezTo>
                      <a:pt x="187" y="78"/>
                      <a:pt x="186" y="82"/>
                      <a:pt x="190" y="83"/>
                    </a:cubicBezTo>
                    <a:cubicBezTo>
                      <a:pt x="185" y="86"/>
                      <a:pt x="185" y="93"/>
                      <a:pt x="176" y="92"/>
                    </a:cubicBezTo>
                    <a:cubicBezTo>
                      <a:pt x="178" y="87"/>
                      <a:pt x="179" y="80"/>
                      <a:pt x="175" y="74"/>
                    </a:cubicBezTo>
                    <a:cubicBezTo>
                      <a:pt x="169" y="72"/>
                      <a:pt x="165" y="77"/>
                      <a:pt x="161" y="74"/>
                    </a:cubicBezTo>
                    <a:cubicBezTo>
                      <a:pt x="165" y="69"/>
                      <a:pt x="171" y="66"/>
                      <a:pt x="175" y="61"/>
                    </a:cubicBezTo>
                    <a:cubicBezTo>
                      <a:pt x="174" y="53"/>
                      <a:pt x="166" y="51"/>
                      <a:pt x="161" y="50"/>
                    </a:cubicBezTo>
                    <a:cubicBezTo>
                      <a:pt x="156" y="54"/>
                      <a:pt x="152" y="59"/>
                      <a:pt x="146" y="63"/>
                    </a:cubicBezTo>
                    <a:cubicBezTo>
                      <a:pt x="140" y="60"/>
                      <a:pt x="151" y="57"/>
                      <a:pt x="152" y="52"/>
                    </a:cubicBezTo>
                    <a:cubicBezTo>
                      <a:pt x="153" y="43"/>
                      <a:pt x="146" y="30"/>
                      <a:pt x="159" y="32"/>
                    </a:cubicBezTo>
                    <a:close/>
                    <a:moveTo>
                      <a:pt x="153" y="23"/>
                    </a:moveTo>
                    <a:cubicBezTo>
                      <a:pt x="147" y="26"/>
                      <a:pt x="139" y="39"/>
                      <a:pt x="146" y="48"/>
                    </a:cubicBezTo>
                    <a:cubicBezTo>
                      <a:pt x="145" y="54"/>
                      <a:pt x="139" y="54"/>
                      <a:pt x="137" y="59"/>
                    </a:cubicBezTo>
                    <a:cubicBezTo>
                      <a:pt x="137" y="65"/>
                      <a:pt x="141" y="67"/>
                      <a:pt x="144" y="70"/>
                    </a:cubicBezTo>
                    <a:cubicBezTo>
                      <a:pt x="154" y="70"/>
                      <a:pt x="158" y="51"/>
                      <a:pt x="168" y="60"/>
                    </a:cubicBezTo>
                    <a:cubicBezTo>
                      <a:pt x="166" y="66"/>
                      <a:pt x="157" y="65"/>
                      <a:pt x="153" y="71"/>
                    </a:cubicBezTo>
                    <a:cubicBezTo>
                      <a:pt x="153" y="80"/>
                      <a:pt x="164" y="83"/>
                      <a:pt x="171" y="81"/>
                    </a:cubicBezTo>
                    <a:cubicBezTo>
                      <a:pt x="171" y="88"/>
                      <a:pt x="170" y="95"/>
                      <a:pt x="174" y="99"/>
                    </a:cubicBezTo>
                    <a:cubicBezTo>
                      <a:pt x="187" y="99"/>
                      <a:pt x="196" y="89"/>
                      <a:pt x="193" y="76"/>
                    </a:cubicBezTo>
                    <a:cubicBezTo>
                      <a:pt x="200" y="74"/>
                      <a:pt x="206" y="83"/>
                      <a:pt x="213" y="82"/>
                    </a:cubicBezTo>
                    <a:cubicBezTo>
                      <a:pt x="216" y="88"/>
                      <a:pt x="218" y="94"/>
                      <a:pt x="220" y="102"/>
                    </a:cubicBezTo>
                    <a:cubicBezTo>
                      <a:pt x="210" y="103"/>
                      <a:pt x="216" y="116"/>
                      <a:pt x="212" y="122"/>
                    </a:cubicBezTo>
                    <a:cubicBezTo>
                      <a:pt x="199" y="123"/>
                      <a:pt x="194" y="132"/>
                      <a:pt x="183" y="133"/>
                    </a:cubicBezTo>
                    <a:cubicBezTo>
                      <a:pt x="172" y="133"/>
                      <a:pt x="159" y="121"/>
                      <a:pt x="149" y="119"/>
                    </a:cubicBezTo>
                    <a:cubicBezTo>
                      <a:pt x="138" y="117"/>
                      <a:pt x="133" y="125"/>
                      <a:pt x="122" y="120"/>
                    </a:cubicBezTo>
                    <a:cubicBezTo>
                      <a:pt x="122" y="105"/>
                      <a:pt x="115" y="90"/>
                      <a:pt x="105" y="80"/>
                    </a:cubicBezTo>
                    <a:cubicBezTo>
                      <a:pt x="109" y="71"/>
                      <a:pt x="115" y="60"/>
                      <a:pt x="111" y="47"/>
                    </a:cubicBezTo>
                    <a:cubicBezTo>
                      <a:pt x="127" y="46"/>
                      <a:pt x="134" y="34"/>
                      <a:pt x="138" y="20"/>
                    </a:cubicBezTo>
                    <a:cubicBezTo>
                      <a:pt x="146" y="20"/>
                      <a:pt x="146" y="21"/>
                      <a:pt x="153" y="23"/>
                    </a:cubicBezTo>
                    <a:close/>
                    <a:moveTo>
                      <a:pt x="39" y="212"/>
                    </a:moveTo>
                    <a:cubicBezTo>
                      <a:pt x="23" y="189"/>
                      <a:pt x="13" y="155"/>
                      <a:pt x="17" y="123"/>
                    </a:cubicBezTo>
                    <a:cubicBezTo>
                      <a:pt x="22" y="92"/>
                      <a:pt x="38" y="69"/>
                      <a:pt x="51" y="50"/>
                    </a:cubicBezTo>
                    <a:cubicBezTo>
                      <a:pt x="53" y="50"/>
                      <a:pt x="53" y="51"/>
                      <a:pt x="55" y="51"/>
                    </a:cubicBezTo>
                    <a:cubicBezTo>
                      <a:pt x="58" y="54"/>
                      <a:pt x="52" y="61"/>
                      <a:pt x="55" y="64"/>
                    </a:cubicBezTo>
                    <a:cubicBezTo>
                      <a:pt x="59" y="72"/>
                      <a:pt x="65" y="74"/>
                      <a:pt x="66" y="82"/>
                    </a:cubicBezTo>
                    <a:cubicBezTo>
                      <a:pt x="71" y="94"/>
                      <a:pt x="88" y="93"/>
                      <a:pt x="89" y="108"/>
                    </a:cubicBezTo>
                    <a:cubicBezTo>
                      <a:pt x="75" y="103"/>
                      <a:pt x="61" y="97"/>
                      <a:pt x="46" y="101"/>
                    </a:cubicBezTo>
                    <a:cubicBezTo>
                      <a:pt x="42" y="107"/>
                      <a:pt x="50" y="119"/>
                      <a:pt x="42" y="126"/>
                    </a:cubicBezTo>
                    <a:cubicBezTo>
                      <a:pt x="46" y="141"/>
                      <a:pt x="61" y="144"/>
                      <a:pt x="76" y="138"/>
                    </a:cubicBezTo>
                    <a:cubicBezTo>
                      <a:pt x="79" y="154"/>
                      <a:pt x="89" y="164"/>
                      <a:pt x="108" y="164"/>
                    </a:cubicBezTo>
                    <a:cubicBezTo>
                      <a:pt x="108" y="167"/>
                      <a:pt x="108" y="170"/>
                      <a:pt x="108" y="173"/>
                    </a:cubicBezTo>
                    <a:cubicBezTo>
                      <a:pt x="93" y="166"/>
                      <a:pt x="57" y="158"/>
                      <a:pt x="47" y="171"/>
                    </a:cubicBezTo>
                    <a:cubicBezTo>
                      <a:pt x="52" y="184"/>
                      <a:pt x="56" y="196"/>
                      <a:pt x="55" y="213"/>
                    </a:cubicBezTo>
                    <a:cubicBezTo>
                      <a:pt x="49" y="214"/>
                      <a:pt x="43" y="208"/>
                      <a:pt x="39" y="212"/>
                    </a:cubicBezTo>
                    <a:close/>
                    <a:moveTo>
                      <a:pt x="65" y="237"/>
                    </a:moveTo>
                    <a:cubicBezTo>
                      <a:pt x="55" y="233"/>
                      <a:pt x="48" y="227"/>
                      <a:pt x="43" y="218"/>
                    </a:cubicBezTo>
                    <a:cubicBezTo>
                      <a:pt x="48" y="217"/>
                      <a:pt x="49" y="220"/>
                      <a:pt x="52" y="221"/>
                    </a:cubicBezTo>
                    <a:cubicBezTo>
                      <a:pt x="69" y="217"/>
                      <a:pt x="62" y="185"/>
                      <a:pt x="55" y="174"/>
                    </a:cubicBezTo>
                    <a:cubicBezTo>
                      <a:pt x="70" y="167"/>
                      <a:pt x="94" y="172"/>
                      <a:pt x="108" y="181"/>
                    </a:cubicBezTo>
                    <a:cubicBezTo>
                      <a:pt x="115" y="178"/>
                      <a:pt x="116" y="166"/>
                      <a:pt x="114" y="157"/>
                    </a:cubicBezTo>
                    <a:cubicBezTo>
                      <a:pt x="106" y="155"/>
                      <a:pt x="93" y="157"/>
                      <a:pt x="88" y="151"/>
                    </a:cubicBezTo>
                    <a:cubicBezTo>
                      <a:pt x="85" y="143"/>
                      <a:pt x="84" y="135"/>
                      <a:pt x="77" y="131"/>
                    </a:cubicBezTo>
                    <a:cubicBezTo>
                      <a:pt x="68" y="133"/>
                      <a:pt x="58" y="138"/>
                      <a:pt x="51" y="131"/>
                    </a:cubicBezTo>
                    <a:cubicBezTo>
                      <a:pt x="53" y="125"/>
                      <a:pt x="53" y="119"/>
                      <a:pt x="51" y="108"/>
                    </a:cubicBezTo>
                    <a:cubicBezTo>
                      <a:pt x="66" y="103"/>
                      <a:pt x="78" y="113"/>
                      <a:pt x="90" y="115"/>
                    </a:cubicBezTo>
                    <a:cubicBezTo>
                      <a:pt x="104" y="101"/>
                      <a:pt x="83" y="88"/>
                      <a:pt x="73" y="81"/>
                    </a:cubicBezTo>
                    <a:cubicBezTo>
                      <a:pt x="72" y="72"/>
                      <a:pt x="66" y="68"/>
                      <a:pt x="62" y="63"/>
                    </a:cubicBezTo>
                    <a:cubicBezTo>
                      <a:pt x="63" y="54"/>
                      <a:pt x="60" y="48"/>
                      <a:pt x="58" y="43"/>
                    </a:cubicBezTo>
                    <a:cubicBezTo>
                      <a:pt x="74" y="26"/>
                      <a:pt x="98" y="12"/>
                      <a:pt x="131" y="17"/>
                    </a:cubicBezTo>
                    <a:cubicBezTo>
                      <a:pt x="132" y="35"/>
                      <a:pt x="116" y="43"/>
                      <a:pt x="103" y="41"/>
                    </a:cubicBezTo>
                    <a:cubicBezTo>
                      <a:pt x="100" y="49"/>
                      <a:pt x="106" y="55"/>
                      <a:pt x="105" y="62"/>
                    </a:cubicBezTo>
                    <a:cubicBezTo>
                      <a:pt x="105" y="69"/>
                      <a:pt x="99" y="73"/>
                      <a:pt x="97" y="80"/>
                    </a:cubicBezTo>
                    <a:cubicBezTo>
                      <a:pt x="104" y="93"/>
                      <a:pt x="117" y="100"/>
                      <a:pt x="115" y="121"/>
                    </a:cubicBezTo>
                    <a:cubicBezTo>
                      <a:pt x="119" y="133"/>
                      <a:pt x="132" y="125"/>
                      <a:pt x="142" y="126"/>
                    </a:cubicBezTo>
                    <a:cubicBezTo>
                      <a:pt x="157" y="127"/>
                      <a:pt x="168" y="136"/>
                      <a:pt x="180" y="142"/>
                    </a:cubicBezTo>
                    <a:cubicBezTo>
                      <a:pt x="191" y="137"/>
                      <a:pt x="205" y="129"/>
                      <a:pt x="217" y="129"/>
                    </a:cubicBezTo>
                    <a:cubicBezTo>
                      <a:pt x="220" y="124"/>
                      <a:pt x="222" y="117"/>
                      <a:pt x="221" y="109"/>
                    </a:cubicBezTo>
                    <a:cubicBezTo>
                      <a:pt x="228" y="120"/>
                      <a:pt x="227" y="145"/>
                      <a:pt x="227" y="158"/>
                    </a:cubicBezTo>
                    <a:cubicBezTo>
                      <a:pt x="222" y="157"/>
                      <a:pt x="217" y="154"/>
                      <a:pt x="213" y="156"/>
                    </a:cubicBezTo>
                    <a:cubicBezTo>
                      <a:pt x="204" y="162"/>
                      <a:pt x="207" y="169"/>
                      <a:pt x="208" y="182"/>
                    </a:cubicBezTo>
                    <a:cubicBezTo>
                      <a:pt x="205" y="187"/>
                      <a:pt x="198" y="188"/>
                      <a:pt x="195" y="192"/>
                    </a:cubicBezTo>
                    <a:cubicBezTo>
                      <a:pt x="194" y="201"/>
                      <a:pt x="193" y="203"/>
                      <a:pt x="189" y="207"/>
                    </a:cubicBezTo>
                    <a:cubicBezTo>
                      <a:pt x="179" y="204"/>
                      <a:pt x="180" y="193"/>
                      <a:pt x="171" y="192"/>
                    </a:cubicBezTo>
                    <a:cubicBezTo>
                      <a:pt x="163" y="192"/>
                      <a:pt x="159" y="200"/>
                      <a:pt x="159" y="209"/>
                    </a:cubicBezTo>
                    <a:cubicBezTo>
                      <a:pt x="159" y="217"/>
                      <a:pt x="166" y="223"/>
                      <a:pt x="165" y="230"/>
                    </a:cubicBezTo>
                    <a:cubicBezTo>
                      <a:pt x="161" y="230"/>
                      <a:pt x="160" y="232"/>
                      <a:pt x="154" y="231"/>
                    </a:cubicBezTo>
                    <a:cubicBezTo>
                      <a:pt x="151" y="237"/>
                      <a:pt x="151" y="243"/>
                      <a:pt x="153" y="252"/>
                    </a:cubicBezTo>
                    <a:cubicBezTo>
                      <a:pt x="151" y="253"/>
                      <a:pt x="145" y="250"/>
                      <a:pt x="145" y="253"/>
                    </a:cubicBezTo>
                    <a:cubicBezTo>
                      <a:pt x="139" y="250"/>
                      <a:pt x="139" y="242"/>
                      <a:pt x="135" y="236"/>
                    </a:cubicBezTo>
                    <a:cubicBezTo>
                      <a:pt x="112" y="231"/>
                      <a:pt x="92" y="230"/>
                      <a:pt x="71" y="224"/>
                    </a:cubicBezTo>
                    <a:cubicBezTo>
                      <a:pt x="68" y="227"/>
                      <a:pt x="64" y="230"/>
                      <a:pt x="65" y="237"/>
                    </a:cubicBezTo>
                    <a:close/>
                    <a:moveTo>
                      <a:pt x="70" y="237"/>
                    </a:moveTo>
                    <a:cubicBezTo>
                      <a:pt x="70" y="235"/>
                      <a:pt x="71" y="235"/>
                      <a:pt x="71" y="233"/>
                    </a:cubicBezTo>
                    <a:cubicBezTo>
                      <a:pt x="77" y="228"/>
                      <a:pt x="83" y="236"/>
                      <a:pt x="89" y="238"/>
                    </a:cubicBezTo>
                    <a:cubicBezTo>
                      <a:pt x="104" y="242"/>
                      <a:pt x="123" y="238"/>
                      <a:pt x="133" y="243"/>
                    </a:cubicBezTo>
                    <a:cubicBezTo>
                      <a:pt x="134" y="247"/>
                      <a:pt x="130" y="252"/>
                      <a:pt x="133" y="253"/>
                    </a:cubicBezTo>
                    <a:cubicBezTo>
                      <a:pt x="114" y="253"/>
                      <a:pt x="81" y="253"/>
                      <a:pt x="7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89">
                <a:extLst>
                  <a:ext uri="{FF2B5EF4-FFF2-40B4-BE49-F238E27FC236}">
                    <a16:creationId xmlns:a16="http://schemas.microsoft.com/office/drawing/2014/main" id="{A18C0CC8-DA2C-45BD-A121-CFA18CD997BC}"/>
                  </a:ext>
                </a:extLst>
              </p:cNvPr>
              <p:cNvSpPr>
                <a:spLocks/>
              </p:cNvSpPr>
              <p:nvPr/>
            </p:nvSpPr>
            <p:spPr bwMode="auto">
              <a:xfrm>
                <a:off x="8469313" y="5391150"/>
                <a:ext cx="68263" cy="58738"/>
              </a:xfrm>
              <a:custGeom>
                <a:avLst/>
                <a:gdLst>
                  <a:gd name="T0" fmla="*/ 18 w 28"/>
                  <a:gd name="T1" fmla="*/ 24 h 24"/>
                  <a:gd name="T2" fmla="*/ 7 w 28"/>
                  <a:gd name="T3" fmla="*/ 0 h 24"/>
                  <a:gd name="T4" fmla="*/ 18 w 28"/>
                  <a:gd name="T5" fmla="*/ 24 h 24"/>
                </a:gdLst>
                <a:ahLst/>
                <a:cxnLst>
                  <a:cxn ang="0">
                    <a:pos x="T0" y="T1"/>
                  </a:cxn>
                  <a:cxn ang="0">
                    <a:pos x="T2" y="T3"/>
                  </a:cxn>
                  <a:cxn ang="0">
                    <a:pos x="T4" y="T5"/>
                  </a:cxn>
                </a:cxnLst>
                <a:rect l="0" t="0" r="r" b="b"/>
                <a:pathLst>
                  <a:path w="28" h="24">
                    <a:moveTo>
                      <a:pt x="18" y="24"/>
                    </a:moveTo>
                    <a:cubicBezTo>
                      <a:pt x="28" y="18"/>
                      <a:pt x="15" y="2"/>
                      <a:pt x="7" y="0"/>
                    </a:cubicBezTo>
                    <a:cubicBezTo>
                      <a:pt x="0" y="9"/>
                      <a:pt x="19" y="12"/>
                      <a:pt x="1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90">
                <a:extLst>
                  <a:ext uri="{FF2B5EF4-FFF2-40B4-BE49-F238E27FC236}">
                    <a16:creationId xmlns:a16="http://schemas.microsoft.com/office/drawing/2014/main" id="{B1A1BF04-2559-4219-859F-BC741285FC58}"/>
                  </a:ext>
                </a:extLst>
              </p:cNvPr>
              <p:cNvSpPr>
                <a:spLocks/>
              </p:cNvSpPr>
              <p:nvPr/>
            </p:nvSpPr>
            <p:spPr bwMode="auto">
              <a:xfrm>
                <a:off x="8424863" y="5394325"/>
                <a:ext cx="53975" cy="74613"/>
              </a:xfrm>
              <a:custGeom>
                <a:avLst/>
                <a:gdLst>
                  <a:gd name="T0" fmla="*/ 20 w 22"/>
                  <a:gd name="T1" fmla="*/ 31 h 31"/>
                  <a:gd name="T2" fmla="*/ 21 w 22"/>
                  <a:gd name="T3" fmla="*/ 16 h 31"/>
                  <a:gd name="T4" fmla="*/ 2 w 22"/>
                  <a:gd name="T5" fmla="*/ 0 h 31"/>
                  <a:gd name="T6" fmla="*/ 1 w 22"/>
                  <a:gd name="T7" fmla="*/ 6 h 31"/>
                  <a:gd name="T8" fmla="*/ 17 w 22"/>
                  <a:gd name="T9" fmla="*/ 21 h 31"/>
                  <a:gd name="T10" fmla="*/ 20 w 22"/>
                  <a:gd name="T11" fmla="*/ 31 h 31"/>
                </a:gdLst>
                <a:ahLst/>
                <a:cxnLst>
                  <a:cxn ang="0">
                    <a:pos x="T0" y="T1"/>
                  </a:cxn>
                  <a:cxn ang="0">
                    <a:pos x="T2" y="T3"/>
                  </a:cxn>
                  <a:cxn ang="0">
                    <a:pos x="T4" y="T5"/>
                  </a:cxn>
                  <a:cxn ang="0">
                    <a:pos x="T6" y="T7"/>
                  </a:cxn>
                  <a:cxn ang="0">
                    <a:pos x="T8" y="T9"/>
                  </a:cxn>
                  <a:cxn ang="0">
                    <a:pos x="T10" y="T11"/>
                  </a:cxn>
                </a:cxnLst>
                <a:rect l="0" t="0" r="r" b="b"/>
                <a:pathLst>
                  <a:path w="22" h="31">
                    <a:moveTo>
                      <a:pt x="20" y="31"/>
                    </a:moveTo>
                    <a:cubicBezTo>
                      <a:pt x="22" y="28"/>
                      <a:pt x="21" y="21"/>
                      <a:pt x="21" y="16"/>
                    </a:cubicBezTo>
                    <a:cubicBezTo>
                      <a:pt x="16" y="10"/>
                      <a:pt x="11" y="3"/>
                      <a:pt x="2" y="0"/>
                    </a:cubicBezTo>
                    <a:cubicBezTo>
                      <a:pt x="2" y="2"/>
                      <a:pt x="0" y="3"/>
                      <a:pt x="1" y="6"/>
                    </a:cubicBezTo>
                    <a:cubicBezTo>
                      <a:pt x="5" y="12"/>
                      <a:pt x="14" y="14"/>
                      <a:pt x="17" y="21"/>
                    </a:cubicBezTo>
                    <a:cubicBezTo>
                      <a:pt x="17" y="25"/>
                      <a:pt x="16" y="31"/>
                      <a:pt x="2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11">
                <a:extLst>
                  <a:ext uri="{FF2B5EF4-FFF2-40B4-BE49-F238E27FC236}">
                    <a16:creationId xmlns:a16="http://schemas.microsoft.com/office/drawing/2014/main" id="{8DBE7E93-3EC5-4B28-9804-68315F2A6896}"/>
                  </a:ext>
                </a:extLst>
              </p:cNvPr>
              <p:cNvSpPr>
                <a:spLocks noEditPoints="1"/>
              </p:cNvSpPr>
              <p:nvPr/>
            </p:nvSpPr>
            <p:spPr bwMode="auto">
              <a:xfrm>
                <a:off x="8194675" y="5735637"/>
                <a:ext cx="139700" cy="157162"/>
              </a:xfrm>
              <a:custGeom>
                <a:avLst/>
                <a:gdLst>
                  <a:gd name="T0" fmla="*/ 51 w 58"/>
                  <a:gd name="T1" fmla="*/ 44 h 65"/>
                  <a:gd name="T2" fmla="*/ 58 w 58"/>
                  <a:gd name="T3" fmla="*/ 15 h 65"/>
                  <a:gd name="T4" fmla="*/ 19 w 58"/>
                  <a:gd name="T5" fmla="*/ 34 h 65"/>
                  <a:gd name="T6" fmla="*/ 0 w 58"/>
                  <a:gd name="T7" fmla="*/ 50 h 65"/>
                  <a:gd name="T8" fmla="*/ 51 w 58"/>
                  <a:gd name="T9" fmla="*/ 44 h 65"/>
                  <a:gd name="T10" fmla="*/ 26 w 58"/>
                  <a:gd name="T11" fmla="*/ 37 h 65"/>
                  <a:gd name="T12" fmla="*/ 32 w 58"/>
                  <a:gd name="T13" fmla="*/ 22 h 65"/>
                  <a:gd name="T14" fmla="*/ 43 w 58"/>
                  <a:gd name="T15" fmla="*/ 19 h 65"/>
                  <a:gd name="T16" fmla="*/ 43 w 58"/>
                  <a:gd name="T17" fmla="*/ 15 h 65"/>
                  <a:gd name="T18" fmla="*/ 49 w 58"/>
                  <a:gd name="T19" fmla="*/ 18 h 65"/>
                  <a:gd name="T20" fmla="*/ 45 w 58"/>
                  <a:gd name="T21" fmla="*/ 40 h 65"/>
                  <a:gd name="T22" fmla="*/ 7 w 58"/>
                  <a:gd name="T23" fmla="*/ 49 h 65"/>
                  <a:gd name="T24" fmla="*/ 26 w 58"/>
                  <a:gd name="T25"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65">
                    <a:moveTo>
                      <a:pt x="51" y="44"/>
                    </a:moveTo>
                    <a:cubicBezTo>
                      <a:pt x="52" y="33"/>
                      <a:pt x="54" y="26"/>
                      <a:pt x="58" y="15"/>
                    </a:cubicBezTo>
                    <a:cubicBezTo>
                      <a:pt x="42" y="0"/>
                      <a:pt x="22" y="15"/>
                      <a:pt x="19" y="34"/>
                    </a:cubicBezTo>
                    <a:cubicBezTo>
                      <a:pt x="10" y="36"/>
                      <a:pt x="0" y="38"/>
                      <a:pt x="0" y="50"/>
                    </a:cubicBezTo>
                    <a:cubicBezTo>
                      <a:pt x="15" y="65"/>
                      <a:pt x="38" y="51"/>
                      <a:pt x="51" y="44"/>
                    </a:cubicBezTo>
                    <a:close/>
                    <a:moveTo>
                      <a:pt x="26" y="37"/>
                    </a:moveTo>
                    <a:cubicBezTo>
                      <a:pt x="27" y="29"/>
                      <a:pt x="32" y="26"/>
                      <a:pt x="32" y="22"/>
                    </a:cubicBezTo>
                    <a:cubicBezTo>
                      <a:pt x="36" y="22"/>
                      <a:pt x="38" y="19"/>
                      <a:pt x="43" y="19"/>
                    </a:cubicBezTo>
                    <a:cubicBezTo>
                      <a:pt x="43" y="18"/>
                      <a:pt x="43" y="16"/>
                      <a:pt x="43" y="15"/>
                    </a:cubicBezTo>
                    <a:cubicBezTo>
                      <a:pt x="46" y="15"/>
                      <a:pt x="47" y="17"/>
                      <a:pt x="49" y="18"/>
                    </a:cubicBezTo>
                    <a:cubicBezTo>
                      <a:pt x="47" y="24"/>
                      <a:pt x="46" y="32"/>
                      <a:pt x="45" y="40"/>
                    </a:cubicBezTo>
                    <a:cubicBezTo>
                      <a:pt x="33" y="44"/>
                      <a:pt x="22" y="56"/>
                      <a:pt x="7" y="49"/>
                    </a:cubicBezTo>
                    <a:cubicBezTo>
                      <a:pt x="9" y="40"/>
                      <a:pt x="22" y="43"/>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813">
                <a:extLst>
                  <a:ext uri="{FF2B5EF4-FFF2-40B4-BE49-F238E27FC236}">
                    <a16:creationId xmlns:a16="http://schemas.microsoft.com/office/drawing/2014/main" id="{F01B26DD-C320-4869-AFD0-C98DC51DDDCB}"/>
                  </a:ext>
                </a:extLst>
              </p:cNvPr>
              <p:cNvSpPr>
                <a:spLocks/>
              </p:cNvSpPr>
              <p:nvPr/>
            </p:nvSpPr>
            <p:spPr bwMode="auto">
              <a:xfrm>
                <a:off x="8524875" y="5778500"/>
                <a:ext cx="39688" cy="87312"/>
              </a:xfrm>
              <a:custGeom>
                <a:avLst/>
                <a:gdLst>
                  <a:gd name="T0" fmla="*/ 4 w 16"/>
                  <a:gd name="T1" fmla="*/ 36 h 36"/>
                  <a:gd name="T2" fmla="*/ 16 w 16"/>
                  <a:gd name="T3" fmla="*/ 1 h 36"/>
                  <a:gd name="T4" fmla="*/ 12 w 16"/>
                  <a:gd name="T5" fmla="*/ 0 h 36"/>
                  <a:gd name="T6" fmla="*/ 9 w 16"/>
                  <a:gd name="T7" fmla="*/ 4 h 36"/>
                  <a:gd name="T8" fmla="*/ 4 w 16"/>
                  <a:gd name="T9" fmla="*/ 36 h 36"/>
                </a:gdLst>
                <a:ahLst/>
                <a:cxnLst>
                  <a:cxn ang="0">
                    <a:pos x="T0" y="T1"/>
                  </a:cxn>
                  <a:cxn ang="0">
                    <a:pos x="T2" y="T3"/>
                  </a:cxn>
                  <a:cxn ang="0">
                    <a:pos x="T4" y="T5"/>
                  </a:cxn>
                  <a:cxn ang="0">
                    <a:pos x="T6" y="T7"/>
                  </a:cxn>
                  <a:cxn ang="0">
                    <a:pos x="T8" y="T9"/>
                  </a:cxn>
                </a:cxnLst>
                <a:rect l="0" t="0" r="r" b="b"/>
                <a:pathLst>
                  <a:path w="16" h="36">
                    <a:moveTo>
                      <a:pt x="4" y="36"/>
                    </a:moveTo>
                    <a:cubicBezTo>
                      <a:pt x="13" y="30"/>
                      <a:pt x="14" y="11"/>
                      <a:pt x="16" y="1"/>
                    </a:cubicBezTo>
                    <a:cubicBezTo>
                      <a:pt x="14" y="1"/>
                      <a:pt x="13" y="1"/>
                      <a:pt x="12" y="0"/>
                    </a:cubicBezTo>
                    <a:cubicBezTo>
                      <a:pt x="12" y="2"/>
                      <a:pt x="8" y="1"/>
                      <a:pt x="9" y="4"/>
                    </a:cubicBezTo>
                    <a:cubicBezTo>
                      <a:pt x="13" y="15"/>
                      <a:pt x="0" y="26"/>
                      <a:pt x="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17">
                <a:extLst>
                  <a:ext uri="{FF2B5EF4-FFF2-40B4-BE49-F238E27FC236}">
                    <a16:creationId xmlns:a16="http://schemas.microsoft.com/office/drawing/2014/main" id="{C2666F58-0F03-4B78-B944-9863D5DEA5C3}"/>
                  </a:ext>
                </a:extLst>
              </p:cNvPr>
              <p:cNvSpPr>
                <a:spLocks/>
              </p:cNvSpPr>
              <p:nvPr/>
            </p:nvSpPr>
            <p:spPr bwMode="auto">
              <a:xfrm>
                <a:off x="7937500" y="5837237"/>
                <a:ext cx="49213" cy="63500"/>
              </a:xfrm>
              <a:custGeom>
                <a:avLst/>
                <a:gdLst>
                  <a:gd name="T0" fmla="*/ 20 w 20"/>
                  <a:gd name="T1" fmla="*/ 26 h 26"/>
                  <a:gd name="T2" fmla="*/ 4 w 20"/>
                  <a:gd name="T3" fmla="*/ 0 h 26"/>
                  <a:gd name="T4" fmla="*/ 20 w 20"/>
                  <a:gd name="T5" fmla="*/ 26 h 26"/>
                </a:gdLst>
                <a:ahLst/>
                <a:cxnLst>
                  <a:cxn ang="0">
                    <a:pos x="T0" y="T1"/>
                  </a:cxn>
                  <a:cxn ang="0">
                    <a:pos x="T2" y="T3"/>
                  </a:cxn>
                  <a:cxn ang="0">
                    <a:pos x="T4" y="T5"/>
                  </a:cxn>
                </a:cxnLst>
                <a:rect l="0" t="0" r="r" b="b"/>
                <a:pathLst>
                  <a:path w="20" h="26">
                    <a:moveTo>
                      <a:pt x="20" y="26"/>
                    </a:moveTo>
                    <a:cubicBezTo>
                      <a:pt x="15" y="17"/>
                      <a:pt x="12" y="5"/>
                      <a:pt x="4" y="0"/>
                    </a:cubicBezTo>
                    <a:cubicBezTo>
                      <a:pt x="0" y="7"/>
                      <a:pt x="8" y="25"/>
                      <a:pt x="2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20">
                <a:extLst>
                  <a:ext uri="{FF2B5EF4-FFF2-40B4-BE49-F238E27FC236}">
                    <a16:creationId xmlns:a16="http://schemas.microsoft.com/office/drawing/2014/main" id="{1602426F-2B67-40DD-B647-DCCE9EE95BA4}"/>
                  </a:ext>
                </a:extLst>
              </p:cNvPr>
              <p:cNvSpPr>
                <a:spLocks/>
              </p:cNvSpPr>
              <p:nvPr/>
            </p:nvSpPr>
            <p:spPr bwMode="auto">
              <a:xfrm>
                <a:off x="7904163" y="5865812"/>
                <a:ext cx="55563" cy="52387"/>
              </a:xfrm>
              <a:custGeom>
                <a:avLst/>
                <a:gdLst>
                  <a:gd name="T0" fmla="*/ 23 w 23"/>
                  <a:gd name="T1" fmla="*/ 21 h 21"/>
                  <a:gd name="T2" fmla="*/ 4 w 23"/>
                  <a:gd name="T3" fmla="*/ 0 h 21"/>
                  <a:gd name="T4" fmla="*/ 0 w 23"/>
                  <a:gd name="T5" fmla="*/ 0 h 21"/>
                  <a:gd name="T6" fmla="*/ 23 w 23"/>
                  <a:gd name="T7" fmla="*/ 21 h 21"/>
                </a:gdLst>
                <a:ahLst/>
                <a:cxnLst>
                  <a:cxn ang="0">
                    <a:pos x="T0" y="T1"/>
                  </a:cxn>
                  <a:cxn ang="0">
                    <a:pos x="T2" y="T3"/>
                  </a:cxn>
                  <a:cxn ang="0">
                    <a:pos x="T4" y="T5"/>
                  </a:cxn>
                  <a:cxn ang="0">
                    <a:pos x="T6" y="T7"/>
                  </a:cxn>
                </a:cxnLst>
                <a:rect l="0" t="0" r="r" b="b"/>
                <a:pathLst>
                  <a:path w="23" h="21">
                    <a:moveTo>
                      <a:pt x="23" y="21"/>
                    </a:moveTo>
                    <a:cubicBezTo>
                      <a:pt x="21" y="10"/>
                      <a:pt x="8" y="9"/>
                      <a:pt x="4" y="0"/>
                    </a:cubicBezTo>
                    <a:cubicBezTo>
                      <a:pt x="3" y="0"/>
                      <a:pt x="1" y="0"/>
                      <a:pt x="0" y="0"/>
                    </a:cubicBezTo>
                    <a:cubicBezTo>
                      <a:pt x="0" y="14"/>
                      <a:pt x="13" y="16"/>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61">
                <a:extLst>
                  <a:ext uri="{FF2B5EF4-FFF2-40B4-BE49-F238E27FC236}">
                    <a16:creationId xmlns:a16="http://schemas.microsoft.com/office/drawing/2014/main" id="{EBF7CAD0-C794-45E1-A70F-1911E4C6B677}"/>
                  </a:ext>
                </a:extLst>
              </p:cNvPr>
              <p:cNvSpPr>
                <a:spLocks/>
              </p:cNvSpPr>
              <p:nvPr/>
            </p:nvSpPr>
            <p:spPr bwMode="auto">
              <a:xfrm>
                <a:off x="7972425" y="5400675"/>
                <a:ext cx="100013" cy="77787"/>
              </a:xfrm>
              <a:custGeom>
                <a:avLst/>
                <a:gdLst>
                  <a:gd name="T0" fmla="*/ 26 w 41"/>
                  <a:gd name="T1" fmla="*/ 17 h 32"/>
                  <a:gd name="T2" fmla="*/ 41 w 41"/>
                  <a:gd name="T3" fmla="*/ 3 h 32"/>
                  <a:gd name="T4" fmla="*/ 38 w 41"/>
                  <a:gd name="T5" fmla="*/ 0 h 32"/>
                  <a:gd name="T6" fmla="*/ 11 w 41"/>
                  <a:gd name="T7" fmla="*/ 26 h 32"/>
                  <a:gd name="T8" fmla="*/ 13 w 41"/>
                  <a:gd name="T9" fmla="*/ 32 h 32"/>
                  <a:gd name="T10" fmla="*/ 26 w 41"/>
                  <a:gd name="T11" fmla="*/ 17 h 32"/>
                </a:gdLst>
                <a:ahLst/>
                <a:cxnLst>
                  <a:cxn ang="0">
                    <a:pos x="T0" y="T1"/>
                  </a:cxn>
                  <a:cxn ang="0">
                    <a:pos x="T2" y="T3"/>
                  </a:cxn>
                  <a:cxn ang="0">
                    <a:pos x="T4" y="T5"/>
                  </a:cxn>
                  <a:cxn ang="0">
                    <a:pos x="T6" y="T7"/>
                  </a:cxn>
                  <a:cxn ang="0">
                    <a:pos x="T8" y="T9"/>
                  </a:cxn>
                  <a:cxn ang="0">
                    <a:pos x="T10" y="T11"/>
                  </a:cxn>
                </a:cxnLst>
                <a:rect l="0" t="0" r="r" b="b"/>
                <a:pathLst>
                  <a:path w="41" h="32">
                    <a:moveTo>
                      <a:pt x="26" y="17"/>
                    </a:moveTo>
                    <a:cubicBezTo>
                      <a:pt x="31" y="12"/>
                      <a:pt x="38" y="10"/>
                      <a:pt x="41" y="3"/>
                    </a:cubicBezTo>
                    <a:cubicBezTo>
                      <a:pt x="39" y="3"/>
                      <a:pt x="38" y="3"/>
                      <a:pt x="38" y="0"/>
                    </a:cubicBezTo>
                    <a:cubicBezTo>
                      <a:pt x="25" y="4"/>
                      <a:pt x="21" y="18"/>
                      <a:pt x="11" y="26"/>
                    </a:cubicBezTo>
                    <a:cubicBezTo>
                      <a:pt x="0" y="17"/>
                      <a:pt x="10" y="29"/>
                      <a:pt x="13" y="32"/>
                    </a:cubicBezTo>
                    <a:cubicBezTo>
                      <a:pt x="21" y="31"/>
                      <a:pt x="22" y="22"/>
                      <a:pt x="2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2" name="组 151">
            <a:extLst>
              <a:ext uri="{FF2B5EF4-FFF2-40B4-BE49-F238E27FC236}">
                <a16:creationId xmlns:a16="http://schemas.microsoft.com/office/drawing/2014/main" id="{9C5A238D-B31F-4BAC-BADB-8A45D8DDF994}"/>
              </a:ext>
            </a:extLst>
          </p:cNvPr>
          <p:cNvGrpSpPr/>
          <p:nvPr/>
        </p:nvGrpSpPr>
        <p:grpSpPr>
          <a:xfrm>
            <a:off x="3220812" y="3902047"/>
            <a:ext cx="1377108" cy="2124662"/>
            <a:chOff x="2315547" y="3505173"/>
            <a:chExt cx="1377108" cy="2124662"/>
          </a:xfrm>
        </p:grpSpPr>
        <p:sp>
          <p:nvSpPr>
            <p:cNvPr id="63" name="椭圆 62">
              <a:extLst>
                <a:ext uri="{FF2B5EF4-FFF2-40B4-BE49-F238E27FC236}">
                  <a16:creationId xmlns:a16="http://schemas.microsoft.com/office/drawing/2014/main" id="{38527C04-5963-4AF7-AE15-2A32F5158C55}"/>
                </a:ext>
              </a:extLst>
            </p:cNvPr>
            <p:cNvSpPr/>
            <p:nvPr/>
          </p:nvSpPr>
          <p:spPr>
            <a:xfrm rot="10800000">
              <a:off x="2906757" y="3505173"/>
              <a:ext cx="194686" cy="194686"/>
            </a:xfrm>
            <a:prstGeom prst="ellipse">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线连接符 128">
              <a:extLst>
                <a:ext uri="{FF2B5EF4-FFF2-40B4-BE49-F238E27FC236}">
                  <a16:creationId xmlns:a16="http://schemas.microsoft.com/office/drawing/2014/main" id="{0CF51EF1-9671-4AE4-ACE3-6ABEB2A603C3}"/>
                </a:ext>
              </a:extLst>
            </p:cNvPr>
            <p:cNvCxnSpPr/>
            <p:nvPr/>
          </p:nvCxnSpPr>
          <p:spPr>
            <a:xfrm rot="10800000" flipH="1" flipV="1">
              <a:off x="3004100" y="3699859"/>
              <a:ext cx="2669" cy="652527"/>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65" name="六边形 64">
              <a:extLst>
                <a:ext uri="{FF2B5EF4-FFF2-40B4-BE49-F238E27FC236}">
                  <a16:creationId xmlns:a16="http://schemas.microsoft.com/office/drawing/2014/main" id="{5FECA320-ED43-457A-A8A5-F788089A1C8B}"/>
                </a:ext>
              </a:extLst>
            </p:cNvPr>
            <p:cNvSpPr/>
            <p:nvPr/>
          </p:nvSpPr>
          <p:spPr>
            <a:xfrm rot="12600000">
              <a:off x="2315547" y="4442673"/>
              <a:ext cx="1377108" cy="1187162"/>
            </a:xfrm>
            <a:prstGeom prst="hexagon">
              <a:avLst>
                <a:gd name="adj" fmla="val 29392"/>
                <a:gd name="v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6" name="组 140">
              <a:extLst>
                <a:ext uri="{FF2B5EF4-FFF2-40B4-BE49-F238E27FC236}">
                  <a16:creationId xmlns:a16="http://schemas.microsoft.com/office/drawing/2014/main" id="{49FF8AAD-EB79-45CA-8055-E0900ED4FF44}"/>
                </a:ext>
              </a:extLst>
            </p:cNvPr>
            <p:cNvGrpSpPr/>
            <p:nvPr/>
          </p:nvGrpSpPr>
          <p:grpSpPr>
            <a:xfrm>
              <a:off x="2686509" y="4731293"/>
              <a:ext cx="635180" cy="571663"/>
              <a:chOff x="8135938" y="3978275"/>
              <a:chExt cx="666750" cy="600076"/>
            </a:xfrm>
            <a:blipFill>
              <a:blip r:embed="rId3"/>
              <a:stretch>
                <a:fillRect/>
              </a:stretch>
            </a:blipFill>
          </p:grpSpPr>
          <p:sp>
            <p:nvSpPr>
              <p:cNvPr id="67" name="Freeform 667">
                <a:extLst>
                  <a:ext uri="{FF2B5EF4-FFF2-40B4-BE49-F238E27FC236}">
                    <a16:creationId xmlns:a16="http://schemas.microsoft.com/office/drawing/2014/main" id="{5630F38D-DDDD-422F-A3A4-AAB0DF394962}"/>
                  </a:ext>
                </a:extLst>
              </p:cNvPr>
              <p:cNvSpPr>
                <a:spLocks noEditPoints="1"/>
              </p:cNvSpPr>
              <p:nvPr/>
            </p:nvSpPr>
            <p:spPr bwMode="auto">
              <a:xfrm>
                <a:off x="8388351" y="4022725"/>
                <a:ext cx="87313" cy="104775"/>
              </a:xfrm>
              <a:custGeom>
                <a:avLst/>
                <a:gdLst>
                  <a:gd name="T0" fmla="*/ 31 w 36"/>
                  <a:gd name="T1" fmla="*/ 28 h 43"/>
                  <a:gd name="T2" fmla="*/ 27 w 36"/>
                  <a:gd name="T3" fmla="*/ 18 h 43"/>
                  <a:gd name="T4" fmla="*/ 34 w 36"/>
                  <a:gd name="T5" fmla="*/ 8 h 43"/>
                  <a:gd name="T6" fmla="*/ 17 w 36"/>
                  <a:gd name="T7" fmla="*/ 0 h 43"/>
                  <a:gd name="T8" fmla="*/ 1 w 36"/>
                  <a:gd name="T9" fmla="*/ 26 h 43"/>
                  <a:gd name="T10" fmla="*/ 31 w 36"/>
                  <a:gd name="T11" fmla="*/ 28 h 43"/>
                  <a:gd name="T12" fmla="*/ 20 w 36"/>
                  <a:gd name="T13" fmla="*/ 8 h 43"/>
                  <a:gd name="T14" fmla="*/ 25 w 36"/>
                  <a:gd name="T15" fmla="*/ 10 h 43"/>
                  <a:gd name="T16" fmla="*/ 17 w 36"/>
                  <a:gd name="T17" fmla="*/ 15 h 43"/>
                  <a:gd name="T18" fmla="*/ 20 w 36"/>
                  <a:gd name="T19" fmla="*/ 8 h 43"/>
                  <a:gd name="T20" fmla="*/ 10 w 36"/>
                  <a:gd name="T21" fmla="*/ 21 h 43"/>
                  <a:gd name="T22" fmla="*/ 24 w 36"/>
                  <a:gd name="T23" fmla="*/ 28 h 43"/>
                  <a:gd name="T24" fmla="*/ 9 w 36"/>
                  <a:gd name="T25" fmla="*/ 30 h 43"/>
                  <a:gd name="T26" fmla="*/ 10 w 36"/>
                  <a:gd name="T27"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43">
                    <a:moveTo>
                      <a:pt x="31" y="28"/>
                    </a:moveTo>
                    <a:cubicBezTo>
                      <a:pt x="31" y="23"/>
                      <a:pt x="27" y="23"/>
                      <a:pt x="27" y="18"/>
                    </a:cubicBezTo>
                    <a:cubicBezTo>
                      <a:pt x="31" y="17"/>
                      <a:pt x="36" y="13"/>
                      <a:pt x="34" y="8"/>
                    </a:cubicBezTo>
                    <a:cubicBezTo>
                      <a:pt x="30" y="4"/>
                      <a:pt x="23" y="3"/>
                      <a:pt x="17" y="0"/>
                    </a:cubicBezTo>
                    <a:cubicBezTo>
                      <a:pt x="15" y="9"/>
                      <a:pt x="0" y="18"/>
                      <a:pt x="1" y="26"/>
                    </a:cubicBezTo>
                    <a:cubicBezTo>
                      <a:pt x="1" y="40"/>
                      <a:pt x="26" y="43"/>
                      <a:pt x="31" y="28"/>
                    </a:cubicBezTo>
                    <a:close/>
                    <a:moveTo>
                      <a:pt x="20" y="8"/>
                    </a:moveTo>
                    <a:cubicBezTo>
                      <a:pt x="21" y="9"/>
                      <a:pt x="23" y="10"/>
                      <a:pt x="25" y="10"/>
                    </a:cubicBezTo>
                    <a:cubicBezTo>
                      <a:pt x="25" y="13"/>
                      <a:pt x="22" y="15"/>
                      <a:pt x="17" y="15"/>
                    </a:cubicBezTo>
                    <a:cubicBezTo>
                      <a:pt x="14" y="12"/>
                      <a:pt x="19" y="11"/>
                      <a:pt x="20" y="8"/>
                    </a:cubicBezTo>
                    <a:close/>
                    <a:moveTo>
                      <a:pt x="10" y="21"/>
                    </a:moveTo>
                    <a:cubicBezTo>
                      <a:pt x="18" y="20"/>
                      <a:pt x="20" y="25"/>
                      <a:pt x="24" y="28"/>
                    </a:cubicBezTo>
                    <a:cubicBezTo>
                      <a:pt x="20" y="32"/>
                      <a:pt x="15" y="32"/>
                      <a:pt x="9" y="30"/>
                    </a:cubicBezTo>
                    <a:cubicBezTo>
                      <a:pt x="8" y="26"/>
                      <a:pt x="11" y="25"/>
                      <a:pt x="1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70">
                <a:extLst>
                  <a:ext uri="{FF2B5EF4-FFF2-40B4-BE49-F238E27FC236}">
                    <a16:creationId xmlns:a16="http://schemas.microsoft.com/office/drawing/2014/main" id="{BCCC49C2-FEE5-4813-8EE8-8DBC111350CC}"/>
                  </a:ext>
                </a:extLst>
              </p:cNvPr>
              <p:cNvSpPr>
                <a:spLocks noEditPoints="1"/>
              </p:cNvSpPr>
              <p:nvPr/>
            </p:nvSpPr>
            <p:spPr bwMode="auto">
              <a:xfrm>
                <a:off x="8459788" y="4054475"/>
                <a:ext cx="188913" cy="152400"/>
              </a:xfrm>
              <a:custGeom>
                <a:avLst/>
                <a:gdLst>
                  <a:gd name="T0" fmla="*/ 7 w 78"/>
                  <a:gd name="T1" fmla="*/ 32 h 63"/>
                  <a:gd name="T2" fmla="*/ 26 w 78"/>
                  <a:gd name="T3" fmla="*/ 26 h 63"/>
                  <a:gd name="T4" fmla="*/ 39 w 78"/>
                  <a:gd name="T5" fmla="*/ 10 h 63"/>
                  <a:gd name="T6" fmla="*/ 29 w 78"/>
                  <a:gd name="T7" fmla="*/ 18 h 63"/>
                  <a:gd name="T8" fmla="*/ 16 w 78"/>
                  <a:gd name="T9" fmla="*/ 0 h 63"/>
                  <a:gd name="T10" fmla="*/ 7 w 78"/>
                  <a:gd name="T11" fmla="*/ 32 h 63"/>
                  <a:gd name="T12" fmla="*/ 46 w 78"/>
                  <a:gd name="T13" fmla="*/ 24 h 63"/>
                  <a:gd name="T14" fmla="*/ 33 w 78"/>
                  <a:gd name="T15" fmla="*/ 33 h 63"/>
                  <a:gd name="T16" fmla="*/ 46 w 78"/>
                  <a:gd name="T17" fmla="*/ 24 h 63"/>
                  <a:gd name="T18" fmla="*/ 17 w 78"/>
                  <a:gd name="T19" fmla="*/ 8 h 63"/>
                  <a:gd name="T20" fmla="*/ 10 w 78"/>
                  <a:gd name="T21" fmla="*/ 26 h 63"/>
                  <a:gd name="T22" fmla="*/ 17 w 78"/>
                  <a:gd name="T23"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3">
                    <a:moveTo>
                      <a:pt x="7" y="32"/>
                    </a:moveTo>
                    <a:cubicBezTo>
                      <a:pt x="14" y="35"/>
                      <a:pt x="22" y="30"/>
                      <a:pt x="26" y="26"/>
                    </a:cubicBezTo>
                    <a:cubicBezTo>
                      <a:pt x="22" y="63"/>
                      <a:pt x="78" y="16"/>
                      <a:pt x="39" y="10"/>
                    </a:cubicBezTo>
                    <a:cubicBezTo>
                      <a:pt x="34" y="11"/>
                      <a:pt x="35" y="18"/>
                      <a:pt x="29" y="18"/>
                    </a:cubicBezTo>
                    <a:cubicBezTo>
                      <a:pt x="29" y="8"/>
                      <a:pt x="24" y="2"/>
                      <a:pt x="16" y="0"/>
                    </a:cubicBezTo>
                    <a:cubicBezTo>
                      <a:pt x="11" y="7"/>
                      <a:pt x="0" y="20"/>
                      <a:pt x="7" y="32"/>
                    </a:cubicBezTo>
                    <a:close/>
                    <a:moveTo>
                      <a:pt x="46" y="24"/>
                    </a:moveTo>
                    <a:cubicBezTo>
                      <a:pt x="45" y="29"/>
                      <a:pt x="41" y="32"/>
                      <a:pt x="33" y="33"/>
                    </a:cubicBezTo>
                    <a:cubicBezTo>
                      <a:pt x="29" y="23"/>
                      <a:pt x="47" y="10"/>
                      <a:pt x="46" y="24"/>
                    </a:cubicBezTo>
                    <a:close/>
                    <a:moveTo>
                      <a:pt x="17" y="8"/>
                    </a:moveTo>
                    <a:cubicBezTo>
                      <a:pt x="29" y="11"/>
                      <a:pt x="23" y="29"/>
                      <a:pt x="10" y="26"/>
                    </a:cubicBezTo>
                    <a:cubicBezTo>
                      <a:pt x="10" y="17"/>
                      <a:pt x="15" y="15"/>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72">
                <a:extLst>
                  <a:ext uri="{FF2B5EF4-FFF2-40B4-BE49-F238E27FC236}">
                    <a16:creationId xmlns:a16="http://schemas.microsoft.com/office/drawing/2014/main" id="{288EFB71-CDD0-43A4-A5D1-755E3F200E75}"/>
                  </a:ext>
                </a:extLst>
              </p:cNvPr>
              <p:cNvSpPr>
                <a:spLocks/>
              </p:cNvSpPr>
              <p:nvPr/>
            </p:nvSpPr>
            <p:spPr bwMode="auto">
              <a:xfrm>
                <a:off x="8574088" y="4073525"/>
                <a:ext cx="96838" cy="104775"/>
              </a:xfrm>
              <a:custGeom>
                <a:avLst/>
                <a:gdLst>
                  <a:gd name="T0" fmla="*/ 3 w 40"/>
                  <a:gd name="T1" fmla="*/ 42 h 43"/>
                  <a:gd name="T2" fmla="*/ 12 w 40"/>
                  <a:gd name="T3" fmla="*/ 28 h 43"/>
                  <a:gd name="T4" fmla="*/ 23 w 40"/>
                  <a:gd name="T5" fmla="*/ 43 h 43"/>
                  <a:gd name="T6" fmla="*/ 19 w 40"/>
                  <a:gd name="T7" fmla="*/ 27 h 43"/>
                  <a:gd name="T8" fmla="*/ 40 w 40"/>
                  <a:gd name="T9" fmla="*/ 15 h 43"/>
                  <a:gd name="T10" fmla="*/ 18 w 40"/>
                  <a:gd name="T11" fmla="*/ 17 h 43"/>
                  <a:gd name="T12" fmla="*/ 25 w 40"/>
                  <a:gd name="T13" fmla="*/ 2 h 43"/>
                  <a:gd name="T14" fmla="*/ 19 w 40"/>
                  <a:gd name="T15" fmla="*/ 0 h 43"/>
                  <a:gd name="T16" fmla="*/ 3 w 40"/>
                  <a:gd name="T1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3" y="42"/>
                    </a:moveTo>
                    <a:cubicBezTo>
                      <a:pt x="9" y="41"/>
                      <a:pt x="8" y="32"/>
                      <a:pt x="12" y="28"/>
                    </a:cubicBezTo>
                    <a:cubicBezTo>
                      <a:pt x="14" y="35"/>
                      <a:pt x="15" y="42"/>
                      <a:pt x="23" y="43"/>
                    </a:cubicBezTo>
                    <a:cubicBezTo>
                      <a:pt x="27" y="38"/>
                      <a:pt x="18" y="34"/>
                      <a:pt x="19" y="27"/>
                    </a:cubicBezTo>
                    <a:cubicBezTo>
                      <a:pt x="22" y="18"/>
                      <a:pt x="38" y="24"/>
                      <a:pt x="40" y="15"/>
                    </a:cubicBezTo>
                    <a:cubicBezTo>
                      <a:pt x="34" y="11"/>
                      <a:pt x="22" y="19"/>
                      <a:pt x="18" y="17"/>
                    </a:cubicBezTo>
                    <a:cubicBezTo>
                      <a:pt x="19" y="11"/>
                      <a:pt x="25" y="9"/>
                      <a:pt x="25" y="2"/>
                    </a:cubicBezTo>
                    <a:cubicBezTo>
                      <a:pt x="23" y="1"/>
                      <a:pt x="22" y="0"/>
                      <a:pt x="19" y="0"/>
                    </a:cubicBezTo>
                    <a:cubicBezTo>
                      <a:pt x="16" y="16"/>
                      <a:pt x="0" y="25"/>
                      <a:pt x="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5">
                <a:extLst>
                  <a:ext uri="{FF2B5EF4-FFF2-40B4-BE49-F238E27FC236}">
                    <a16:creationId xmlns:a16="http://schemas.microsoft.com/office/drawing/2014/main" id="{124A1D55-F195-4ADD-AABF-52841E16AE2C}"/>
                  </a:ext>
                </a:extLst>
              </p:cNvPr>
              <p:cNvSpPr>
                <a:spLocks/>
              </p:cNvSpPr>
              <p:nvPr/>
            </p:nvSpPr>
            <p:spPr bwMode="auto">
              <a:xfrm>
                <a:off x="8364538" y="4102100"/>
                <a:ext cx="223838" cy="131763"/>
              </a:xfrm>
              <a:custGeom>
                <a:avLst/>
                <a:gdLst>
                  <a:gd name="T0" fmla="*/ 1 w 92"/>
                  <a:gd name="T1" fmla="*/ 11 h 54"/>
                  <a:gd name="T2" fmla="*/ 29 w 92"/>
                  <a:gd name="T3" fmla="*/ 14 h 54"/>
                  <a:gd name="T4" fmla="*/ 63 w 92"/>
                  <a:gd name="T5" fmla="*/ 34 h 54"/>
                  <a:gd name="T6" fmla="*/ 92 w 92"/>
                  <a:gd name="T7" fmla="*/ 44 h 54"/>
                  <a:gd name="T8" fmla="*/ 67 w 92"/>
                  <a:gd name="T9" fmla="*/ 27 h 54"/>
                  <a:gd name="T10" fmla="*/ 48 w 92"/>
                  <a:gd name="T11" fmla="*/ 26 h 54"/>
                  <a:gd name="T12" fmla="*/ 1 w 92"/>
                  <a:gd name="T13" fmla="*/ 7 h 54"/>
                  <a:gd name="T14" fmla="*/ 1 w 92"/>
                  <a:gd name="T15" fmla="*/ 11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4">
                    <a:moveTo>
                      <a:pt x="1" y="11"/>
                    </a:moveTo>
                    <a:cubicBezTo>
                      <a:pt x="12" y="14"/>
                      <a:pt x="18" y="10"/>
                      <a:pt x="29" y="14"/>
                    </a:cubicBezTo>
                    <a:cubicBezTo>
                      <a:pt x="36" y="28"/>
                      <a:pt x="45" y="34"/>
                      <a:pt x="63" y="34"/>
                    </a:cubicBezTo>
                    <a:cubicBezTo>
                      <a:pt x="65" y="43"/>
                      <a:pt x="84" y="54"/>
                      <a:pt x="92" y="44"/>
                    </a:cubicBezTo>
                    <a:cubicBezTo>
                      <a:pt x="80" y="42"/>
                      <a:pt x="71" y="37"/>
                      <a:pt x="67" y="27"/>
                    </a:cubicBezTo>
                    <a:cubicBezTo>
                      <a:pt x="59" y="28"/>
                      <a:pt x="55" y="26"/>
                      <a:pt x="48" y="26"/>
                    </a:cubicBezTo>
                    <a:cubicBezTo>
                      <a:pt x="38" y="14"/>
                      <a:pt x="25" y="0"/>
                      <a:pt x="1" y="7"/>
                    </a:cubicBezTo>
                    <a:cubicBezTo>
                      <a:pt x="1" y="9"/>
                      <a:pt x="0"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92">
                <a:extLst>
                  <a:ext uri="{FF2B5EF4-FFF2-40B4-BE49-F238E27FC236}">
                    <a16:creationId xmlns:a16="http://schemas.microsoft.com/office/drawing/2014/main" id="{3426E7D3-63AD-4B65-87B9-60895D826C7A}"/>
                  </a:ext>
                </a:extLst>
              </p:cNvPr>
              <p:cNvSpPr>
                <a:spLocks/>
              </p:cNvSpPr>
              <p:nvPr/>
            </p:nvSpPr>
            <p:spPr bwMode="auto">
              <a:xfrm>
                <a:off x="8208963" y="4414838"/>
                <a:ext cx="92075" cy="33338"/>
              </a:xfrm>
              <a:custGeom>
                <a:avLst/>
                <a:gdLst>
                  <a:gd name="T0" fmla="*/ 0 w 38"/>
                  <a:gd name="T1" fmla="*/ 3 h 14"/>
                  <a:gd name="T2" fmla="*/ 1 w 38"/>
                  <a:gd name="T3" fmla="*/ 7 h 14"/>
                  <a:gd name="T4" fmla="*/ 38 w 38"/>
                  <a:gd name="T5" fmla="*/ 9 h 14"/>
                  <a:gd name="T6" fmla="*/ 0 w 38"/>
                  <a:gd name="T7" fmla="*/ 3 h 14"/>
                </a:gdLst>
                <a:ahLst/>
                <a:cxnLst>
                  <a:cxn ang="0">
                    <a:pos x="T0" y="T1"/>
                  </a:cxn>
                  <a:cxn ang="0">
                    <a:pos x="T2" y="T3"/>
                  </a:cxn>
                  <a:cxn ang="0">
                    <a:pos x="T4" y="T5"/>
                  </a:cxn>
                  <a:cxn ang="0">
                    <a:pos x="T6" y="T7"/>
                  </a:cxn>
                </a:cxnLst>
                <a:rect l="0" t="0" r="r" b="b"/>
                <a:pathLst>
                  <a:path w="38" h="14">
                    <a:moveTo>
                      <a:pt x="0" y="3"/>
                    </a:moveTo>
                    <a:cubicBezTo>
                      <a:pt x="0" y="4"/>
                      <a:pt x="0" y="6"/>
                      <a:pt x="1" y="7"/>
                    </a:cubicBezTo>
                    <a:cubicBezTo>
                      <a:pt x="12" y="6"/>
                      <a:pt x="29" y="14"/>
                      <a:pt x="38" y="9"/>
                    </a:cubicBezTo>
                    <a:cubicBezTo>
                      <a:pt x="26" y="7"/>
                      <a:pt x="1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3">
                <a:extLst>
                  <a:ext uri="{FF2B5EF4-FFF2-40B4-BE49-F238E27FC236}">
                    <a16:creationId xmlns:a16="http://schemas.microsoft.com/office/drawing/2014/main" id="{568FA77E-4B2B-4474-AF35-C4FBCE39FC6F}"/>
                  </a:ext>
                </a:extLst>
              </p:cNvPr>
              <p:cNvSpPr>
                <a:spLocks/>
              </p:cNvSpPr>
              <p:nvPr/>
            </p:nvSpPr>
            <p:spPr bwMode="auto">
              <a:xfrm>
                <a:off x="8428038" y="4429125"/>
                <a:ext cx="115888" cy="44450"/>
              </a:xfrm>
              <a:custGeom>
                <a:avLst/>
                <a:gdLst>
                  <a:gd name="T0" fmla="*/ 48 w 48"/>
                  <a:gd name="T1" fmla="*/ 16 h 18"/>
                  <a:gd name="T2" fmla="*/ 23 w 48"/>
                  <a:gd name="T3" fmla="*/ 9 h 18"/>
                  <a:gd name="T4" fmla="*/ 0 w 48"/>
                  <a:gd name="T5" fmla="*/ 7 h 18"/>
                  <a:gd name="T6" fmla="*/ 48 w 48"/>
                  <a:gd name="T7" fmla="*/ 16 h 18"/>
                </a:gdLst>
                <a:ahLst/>
                <a:cxnLst>
                  <a:cxn ang="0">
                    <a:pos x="T0" y="T1"/>
                  </a:cxn>
                  <a:cxn ang="0">
                    <a:pos x="T2" y="T3"/>
                  </a:cxn>
                  <a:cxn ang="0">
                    <a:pos x="T4" y="T5"/>
                  </a:cxn>
                  <a:cxn ang="0">
                    <a:pos x="T6" y="T7"/>
                  </a:cxn>
                </a:cxnLst>
                <a:rect l="0" t="0" r="r" b="b"/>
                <a:pathLst>
                  <a:path w="48" h="18">
                    <a:moveTo>
                      <a:pt x="48" y="16"/>
                    </a:moveTo>
                    <a:cubicBezTo>
                      <a:pt x="41" y="14"/>
                      <a:pt x="32" y="12"/>
                      <a:pt x="23" y="9"/>
                    </a:cubicBezTo>
                    <a:cubicBezTo>
                      <a:pt x="16" y="7"/>
                      <a:pt x="4" y="0"/>
                      <a:pt x="0" y="7"/>
                    </a:cubicBezTo>
                    <a:cubicBezTo>
                      <a:pt x="13" y="12"/>
                      <a:pt x="33" y="18"/>
                      <a:pt x="4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96">
                <a:extLst>
                  <a:ext uri="{FF2B5EF4-FFF2-40B4-BE49-F238E27FC236}">
                    <a16:creationId xmlns:a16="http://schemas.microsoft.com/office/drawing/2014/main" id="{DA992D7F-B885-4B9F-B75A-4EDD4948FF3A}"/>
                  </a:ext>
                </a:extLst>
              </p:cNvPr>
              <p:cNvSpPr>
                <a:spLocks/>
              </p:cNvSpPr>
              <p:nvPr/>
            </p:nvSpPr>
            <p:spPr bwMode="auto">
              <a:xfrm>
                <a:off x="8147051" y="4495800"/>
                <a:ext cx="80963" cy="50800"/>
              </a:xfrm>
              <a:custGeom>
                <a:avLst/>
                <a:gdLst>
                  <a:gd name="T0" fmla="*/ 15 w 33"/>
                  <a:gd name="T1" fmla="*/ 18 h 21"/>
                  <a:gd name="T2" fmla="*/ 33 w 33"/>
                  <a:gd name="T3" fmla="*/ 13 h 21"/>
                  <a:gd name="T4" fmla="*/ 11 w 33"/>
                  <a:gd name="T5" fmla="*/ 10 h 21"/>
                  <a:gd name="T6" fmla="*/ 2 w 33"/>
                  <a:gd name="T7" fmla="*/ 0 h 21"/>
                  <a:gd name="T8" fmla="*/ 0 w 33"/>
                  <a:gd name="T9" fmla="*/ 5 h 21"/>
                  <a:gd name="T10" fmla="*/ 15 w 33"/>
                  <a:gd name="T11" fmla="*/ 18 h 21"/>
                </a:gdLst>
                <a:ahLst/>
                <a:cxnLst>
                  <a:cxn ang="0">
                    <a:pos x="T0" y="T1"/>
                  </a:cxn>
                  <a:cxn ang="0">
                    <a:pos x="T2" y="T3"/>
                  </a:cxn>
                  <a:cxn ang="0">
                    <a:pos x="T4" y="T5"/>
                  </a:cxn>
                  <a:cxn ang="0">
                    <a:pos x="T6" y="T7"/>
                  </a:cxn>
                  <a:cxn ang="0">
                    <a:pos x="T8" y="T9"/>
                  </a:cxn>
                  <a:cxn ang="0">
                    <a:pos x="T10" y="T11"/>
                  </a:cxn>
                </a:cxnLst>
                <a:rect l="0" t="0" r="r" b="b"/>
                <a:pathLst>
                  <a:path w="33" h="21">
                    <a:moveTo>
                      <a:pt x="15" y="18"/>
                    </a:moveTo>
                    <a:cubicBezTo>
                      <a:pt x="21" y="19"/>
                      <a:pt x="33" y="21"/>
                      <a:pt x="33" y="13"/>
                    </a:cubicBezTo>
                    <a:cubicBezTo>
                      <a:pt x="28" y="13"/>
                      <a:pt x="18" y="12"/>
                      <a:pt x="11" y="10"/>
                    </a:cubicBezTo>
                    <a:cubicBezTo>
                      <a:pt x="8" y="7"/>
                      <a:pt x="7" y="1"/>
                      <a:pt x="2" y="0"/>
                    </a:cubicBezTo>
                    <a:cubicBezTo>
                      <a:pt x="2" y="3"/>
                      <a:pt x="0" y="3"/>
                      <a:pt x="0" y="5"/>
                    </a:cubicBezTo>
                    <a:cubicBezTo>
                      <a:pt x="3" y="8"/>
                      <a:pt x="8" y="17"/>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99">
                <a:extLst>
                  <a:ext uri="{FF2B5EF4-FFF2-40B4-BE49-F238E27FC236}">
                    <a16:creationId xmlns:a16="http://schemas.microsoft.com/office/drawing/2014/main" id="{61BF6576-90EF-45F5-B0FB-C86AB000BFC9}"/>
                  </a:ext>
                </a:extLst>
              </p:cNvPr>
              <p:cNvSpPr>
                <a:spLocks/>
              </p:cNvSpPr>
              <p:nvPr/>
            </p:nvSpPr>
            <p:spPr bwMode="auto">
              <a:xfrm>
                <a:off x="8147051" y="4538663"/>
                <a:ext cx="80963" cy="39688"/>
              </a:xfrm>
              <a:custGeom>
                <a:avLst/>
                <a:gdLst>
                  <a:gd name="T0" fmla="*/ 0 w 33"/>
                  <a:gd name="T1" fmla="*/ 7 h 16"/>
                  <a:gd name="T2" fmla="*/ 13 w 33"/>
                  <a:gd name="T3" fmla="*/ 14 h 16"/>
                  <a:gd name="T4" fmla="*/ 33 w 33"/>
                  <a:gd name="T5" fmla="*/ 12 h 16"/>
                  <a:gd name="T6" fmla="*/ 13 w 33"/>
                  <a:gd name="T7" fmla="*/ 7 h 16"/>
                  <a:gd name="T8" fmla="*/ 0 w 33"/>
                  <a:gd name="T9" fmla="*/ 3 h 16"/>
                  <a:gd name="T10" fmla="*/ 0 w 33"/>
                  <a:gd name="T11" fmla="*/ 7 h 16"/>
                </a:gdLst>
                <a:ahLst/>
                <a:cxnLst>
                  <a:cxn ang="0">
                    <a:pos x="T0" y="T1"/>
                  </a:cxn>
                  <a:cxn ang="0">
                    <a:pos x="T2" y="T3"/>
                  </a:cxn>
                  <a:cxn ang="0">
                    <a:pos x="T4" y="T5"/>
                  </a:cxn>
                  <a:cxn ang="0">
                    <a:pos x="T6" y="T7"/>
                  </a:cxn>
                  <a:cxn ang="0">
                    <a:pos x="T8" y="T9"/>
                  </a:cxn>
                  <a:cxn ang="0">
                    <a:pos x="T10" y="T11"/>
                  </a:cxn>
                </a:cxnLst>
                <a:rect l="0" t="0" r="r" b="b"/>
                <a:pathLst>
                  <a:path w="33" h="16">
                    <a:moveTo>
                      <a:pt x="0" y="7"/>
                    </a:moveTo>
                    <a:cubicBezTo>
                      <a:pt x="3" y="7"/>
                      <a:pt x="7" y="13"/>
                      <a:pt x="13" y="14"/>
                    </a:cubicBezTo>
                    <a:cubicBezTo>
                      <a:pt x="19" y="16"/>
                      <a:pt x="32" y="16"/>
                      <a:pt x="33" y="12"/>
                    </a:cubicBezTo>
                    <a:cubicBezTo>
                      <a:pt x="26" y="7"/>
                      <a:pt x="22" y="8"/>
                      <a:pt x="13" y="7"/>
                    </a:cubicBezTo>
                    <a:cubicBezTo>
                      <a:pt x="9" y="5"/>
                      <a:pt x="4" y="0"/>
                      <a:pt x="0" y="3"/>
                    </a:cubicBezTo>
                    <a:cubicBezTo>
                      <a:pt x="0" y="4"/>
                      <a:pt x="0" y="6"/>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94">
                <a:extLst>
                  <a:ext uri="{FF2B5EF4-FFF2-40B4-BE49-F238E27FC236}">
                    <a16:creationId xmlns:a16="http://schemas.microsoft.com/office/drawing/2014/main" id="{8A9B4113-7F04-4B95-87D1-120C82581C5C}"/>
                  </a:ext>
                </a:extLst>
              </p:cNvPr>
              <p:cNvSpPr>
                <a:spLocks/>
              </p:cNvSpPr>
              <p:nvPr/>
            </p:nvSpPr>
            <p:spPr bwMode="auto">
              <a:xfrm>
                <a:off x="8328026" y="4448175"/>
                <a:ext cx="82550" cy="30163"/>
              </a:xfrm>
              <a:custGeom>
                <a:avLst/>
                <a:gdLst>
                  <a:gd name="T0" fmla="*/ 4 w 34"/>
                  <a:gd name="T1" fmla="*/ 0 h 12"/>
                  <a:gd name="T2" fmla="*/ 1 w 34"/>
                  <a:gd name="T3" fmla="*/ 5 h 12"/>
                  <a:gd name="T4" fmla="*/ 34 w 34"/>
                  <a:gd name="T5" fmla="*/ 12 h 12"/>
                  <a:gd name="T6" fmla="*/ 4 w 34"/>
                  <a:gd name="T7" fmla="*/ 0 h 12"/>
                </a:gdLst>
                <a:ahLst/>
                <a:cxnLst>
                  <a:cxn ang="0">
                    <a:pos x="T0" y="T1"/>
                  </a:cxn>
                  <a:cxn ang="0">
                    <a:pos x="T2" y="T3"/>
                  </a:cxn>
                  <a:cxn ang="0">
                    <a:pos x="T4" y="T5"/>
                  </a:cxn>
                  <a:cxn ang="0">
                    <a:pos x="T6" y="T7"/>
                  </a:cxn>
                </a:cxnLst>
                <a:rect l="0" t="0" r="r" b="b"/>
                <a:pathLst>
                  <a:path w="34" h="12">
                    <a:moveTo>
                      <a:pt x="4" y="0"/>
                    </a:moveTo>
                    <a:cubicBezTo>
                      <a:pt x="4" y="3"/>
                      <a:pt x="0" y="1"/>
                      <a:pt x="1" y="5"/>
                    </a:cubicBezTo>
                    <a:cubicBezTo>
                      <a:pt x="10" y="9"/>
                      <a:pt x="23" y="9"/>
                      <a:pt x="34" y="12"/>
                    </a:cubicBezTo>
                    <a:cubicBezTo>
                      <a:pt x="29" y="3"/>
                      <a:pt x="15" y="6"/>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875">
                <a:extLst>
                  <a:ext uri="{FF2B5EF4-FFF2-40B4-BE49-F238E27FC236}">
                    <a16:creationId xmlns:a16="http://schemas.microsoft.com/office/drawing/2014/main" id="{3CFCE6F8-FCA4-42B9-822E-9AAA4B482812}"/>
                  </a:ext>
                </a:extLst>
              </p:cNvPr>
              <p:cNvSpPr>
                <a:spLocks noEditPoints="1"/>
              </p:cNvSpPr>
              <p:nvPr/>
            </p:nvSpPr>
            <p:spPr bwMode="auto">
              <a:xfrm>
                <a:off x="8135938" y="3978275"/>
                <a:ext cx="666750" cy="577850"/>
              </a:xfrm>
              <a:custGeom>
                <a:avLst/>
                <a:gdLst>
                  <a:gd name="T0" fmla="*/ 19 w 274"/>
                  <a:gd name="T1" fmla="*/ 174 h 237"/>
                  <a:gd name="T2" fmla="*/ 128 w 274"/>
                  <a:gd name="T3" fmla="*/ 228 h 237"/>
                  <a:gd name="T4" fmla="*/ 175 w 274"/>
                  <a:gd name="T5" fmla="*/ 218 h 237"/>
                  <a:gd name="T6" fmla="*/ 216 w 274"/>
                  <a:gd name="T7" fmla="*/ 226 h 237"/>
                  <a:gd name="T8" fmla="*/ 258 w 274"/>
                  <a:gd name="T9" fmla="*/ 103 h 237"/>
                  <a:gd name="T10" fmla="*/ 217 w 274"/>
                  <a:gd name="T11" fmla="*/ 16 h 237"/>
                  <a:gd name="T12" fmla="*/ 110 w 274"/>
                  <a:gd name="T13" fmla="*/ 2 h 237"/>
                  <a:gd name="T14" fmla="*/ 16 w 274"/>
                  <a:gd name="T15" fmla="*/ 140 h 237"/>
                  <a:gd name="T16" fmla="*/ 201 w 274"/>
                  <a:gd name="T17" fmla="*/ 229 h 237"/>
                  <a:gd name="T18" fmla="*/ 133 w 274"/>
                  <a:gd name="T19" fmla="*/ 205 h 237"/>
                  <a:gd name="T20" fmla="*/ 121 w 274"/>
                  <a:gd name="T21" fmla="*/ 219 h 237"/>
                  <a:gd name="T22" fmla="*/ 28 w 274"/>
                  <a:gd name="T23" fmla="*/ 177 h 237"/>
                  <a:gd name="T24" fmla="*/ 24 w 274"/>
                  <a:gd name="T25" fmla="*/ 170 h 237"/>
                  <a:gd name="T26" fmla="*/ 87 w 274"/>
                  <a:gd name="T27" fmla="*/ 175 h 237"/>
                  <a:gd name="T28" fmla="*/ 170 w 274"/>
                  <a:gd name="T29" fmla="*/ 207 h 237"/>
                  <a:gd name="T30" fmla="*/ 133 w 274"/>
                  <a:gd name="T31" fmla="*/ 205 h 237"/>
                  <a:gd name="T32" fmla="*/ 243 w 274"/>
                  <a:gd name="T33" fmla="*/ 31 h 237"/>
                  <a:gd name="T34" fmla="*/ 258 w 274"/>
                  <a:gd name="T35" fmla="*/ 91 h 237"/>
                  <a:gd name="T36" fmla="*/ 177 w 274"/>
                  <a:gd name="T37" fmla="*/ 202 h 237"/>
                  <a:gd name="T38" fmla="*/ 162 w 274"/>
                  <a:gd name="T39" fmla="*/ 171 h 237"/>
                  <a:gd name="T40" fmla="*/ 168 w 274"/>
                  <a:gd name="T41" fmla="*/ 162 h 237"/>
                  <a:gd name="T42" fmla="*/ 175 w 274"/>
                  <a:gd name="T43" fmla="*/ 155 h 237"/>
                  <a:gd name="T44" fmla="*/ 194 w 274"/>
                  <a:gd name="T45" fmla="*/ 167 h 237"/>
                  <a:gd name="T46" fmla="*/ 184 w 274"/>
                  <a:gd name="T47" fmla="*/ 140 h 237"/>
                  <a:gd name="T48" fmla="*/ 207 w 274"/>
                  <a:gd name="T49" fmla="*/ 150 h 237"/>
                  <a:gd name="T50" fmla="*/ 195 w 274"/>
                  <a:gd name="T51" fmla="*/ 116 h 237"/>
                  <a:gd name="T52" fmla="*/ 199 w 274"/>
                  <a:gd name="T53" fmla="*/ 111 h 237"/>
                  <a:gd name="T54" fmla="*/ 228 w 274"/>
                  <a:gd name="T55" fmla="*/ 127 h 237"/>
                  <a:gd name="T56" fmla="*/ 209 w 274"/>
                  <a:gd name="T57" fmla="*/ 91 h 237"/>
                  <a:gd name="T58" fmla="*/ 235 w 274"/>
                  <a:gd name="T59" fmla="*/ 113 h 237"/>
                  <a:gd name="T60" fmla="*/ 220 w 274"/>
                  <a:gd name="T61" fmla="*/ 73 h 237"/>
                  <a:gd name="T62" fmla="*/ 249 w 274"/>
                  <a:gd name="T63" fmla="*/ 96 h 237"/>
                  <a:gd name="T64" fmla="*/ 229 w 274"/>
                  <a:gd name="T65" fmla="*/ 55 h 237"/>
                  <a:gd name="T66" fmla="*/ 253 w 274"/>
                  <a:gd name="T67" fmla="*/ 64 h 237"/>
                  <a:gd name="T68" fmla="*/ 256 w 274"/>
                  <a:gd name="T69" fmla="*/ 64 h 237"/>
                  <a:gd name="T70" fmla="*/ 114 w 274"/>
                  <a:gd name="T71" fmla="*/ 9 h 237"/>
                  <a:gd name="T72" fmla="*/ 149 w 274"/>
                  <a:gd name="T73" fmla="*/ 175 h 237"/>
                  <a:gd name="T74" fmla="*/ 114 w 274"/>
                  <a:gd name="T75" fmla="*/ 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4" h="237">
                    <a:moveTo>
                      <a:pt x="3" y="159"/>
                    </a:moveTo>
                    <a:cubicBezTo>
                      <a:pt x="8" y="164"/>
                      <a:pt x="18" y="165"/>
                      <a:pt x="19" y="174"/>
                    </a:cubicBezTo>
                    <a:cubicBezTo>
                      <a:pt x="14" y="181"/>
                      <a:pt x="3" y="182"/>
                      <a:pt x="0" y="191"/>
                    </a:cubicBezTo>
                    <a:cubicBezTo>
                      <a:pt x="33" y="206"/>
                      <a:pt x="83" y="224"/>
                      <a:pt x="128" y="228"/>
                    </a:cubicBezTo>
                    <a:cubicBezTo>
                      <a:pt x="136" y="228"/>
                      <a:pt x="147" y="229"/>
                      <a:pt x="155" y="228"/>
                    </a:cubicBezTo>
                    <a:cubicBezTo>
                      <a:pt x="159" y="227"/>
                      <a:pt x="169" y="218"/>
                      <a:pt x="175" y="218"/>
                    </a:cubicBezTo>
                    <a:cubicBezTo>
                      <a:pt x="186" y="218"/>
                      <a:pt x="193" y="230"/>
                      <a:pt x="198" y="237"/>
                    </a:cubicBezTo>
                    <a:cubicBezTo>
                      <a:pt x="204" y="234"/>
                      <a:pt x="213" y="233"/>
                      <a:pt x="216" y="226"/>
                    </a:cubicBezTo>
                    <a:cubicBezTo>
                      <a:pt x="203" y="221"/>
                      <a:pt x="198" y="209"/>
                      <a:pt x="181" y="206"/>
                    </a:cubicBezTo>
                    <a:cubicBezTo>
                      <a:pt x="204" y="173"/>
                      <a:pt x="238" y="138"/>
                      <a:pt x="258" y="103"/>
                    </a:cubicBezTo>
                    <a:cubicBezTo>
                      <a:pt x="274" y="76"/>
                      <a:pt x="274" y="46"/>
                      <a:pt x="250" y="26"/>
                    </a:cubicBezTo>
                    <a:cubicBezTo>
                      <a:pt x="241" y="18"/>
                      <a:pt x="233" y="19"/>
                      <a:pt x="217" y="16"/>
                    </a:cubicBezTo>
                    <a:cubicBezTo>
                      <a:pt x="195" y="11"/>
                      <a:pt x="171" y="9"/>
                      <a:pt x="150" y="7"/>
                    </a:cubicBezTo>
                    <a:cubicBezTo>
                      <a:pt x="133" y="5"/>
                      <a:pt x="119" y="0"/>
                      <a:pt x="110" y="2"/>
                    </a:cubicBezTo>
                    <a:cubicBezTo>
                      <a:pt x="109" y="2"/>
                      <a:pt x="109" y="3"/>
                      <a:pt x="109" y="4"/>
                    </a:cubicBezTo>
                    <a:cubicBezTo>
                      <a:pt x="79" y="50"/>
                      <a:pt x="48" y="97"/>
                      <a:pt x="16" y="140"/>
                    </a:cubicBezTo>
                    <a:cubicBezTo>
                      <a:pt x="11" y="146"/>
                      <a:pt x="5" y="151"/>
                      <a:pt x="3" y="159"/>
                    </a:cubicBezTo>
                    <a:close/>
                    <a:moveTo>
                      <a:pt x="201" y="229"/>
                    </a:moveTo>
                    <a:cubicBezTo>
                      <a:pt x="194" y="225"/>
                      <a:pt x="199" y="220"/>
                      <a:pt x="201" y="229"/>
                    </a:cubicBezTo>
                    <a:close/>
                    <a:moveTo>
                      <a:pt x="133" y="205"/>
                    </a:moveTo>
                    <a:cubicBezTo>
                      <a:pt x="147" y="208"/>
                      <a:pt x="157" y="207"/>
                      <a:pt x="170" y="209"/>
                    </a:cubicBezTo>
                    <a:cubicBezTo>
                      <a:pt x="163" y="223"/>
                      <a:pt x="140" y="221"/>
                      <a:pt x="121" y="219"/>
                    </a:cubicBezTo>
                    <a:cubicBezTo>
                      <a:pt x="87" y="216"/>
                      <a:pt x="47" y="200"/>
                      <a:pt x="23" y="194"/>
                    </a:cubicBezTo>
                    <a:cubicBezTo>
                      <a:pt x="27" y="190"/>
                      <a:pt x="28" y="184"/>
                      <a:pt x="28" y="177"/>
                    </a:cubicBezTo>
                    <a:cubicBezTo>
                      <a:pt x="41" y="177"/>
                      <a:pt x="55" y="183"/>
                      <a:pt x="64" y="182"/>
                    </a:cubicBezTo>
                    <a:cubicBezTo>
                      <a:pt x="54" y="175"/>
                      <a:pt x="35" y="172"/>
                      <a:pt x="24" y="170"/>
                    </a:cubicBezTo>
                    <a:cubicBezTo>
                      <a:pt x="25" y="167"/>
                      <a:pt x="24" y="165"/>
                      <a:pt x="22" y="165"/>
                    </a:cubicBezTo>
                    <a:cubicBezTo>
                      <a:pt x="40" y="166"/>
                      <a:pt x="62" y="173"/>
                      <a:pt x="87" y="175"/>
                    </a:cubicBezTo>
                    <a:cubicBezTo>
                      <a:pt x="107" y="177"/>
                      <a:pt x="126" y="178"/>
                      <a:pt x="144" y="183"/>
                    </a:cubicBezTo>
                    <a:cubicBezTo>
                      <a:pt x="158" y="186"/>
                      <a:pt x="169" y="192"/>
                      <a:pt x="170" y="207"/>
                    </a:cubicBezTo>
                    <a:cubicBezTo>
                      <a:pt x="161" y="203"/>
                      <a:pt x="141" y="199"/>
                      <a:pt x="124" y="201"/>
                    </a:cubicBezTo>
                    <a:cubicBezTo>
                      <a:pt x="126" y="205"/>
                      <a:pt x="131" y="205"/>
                      <a:pt x="133" y="205"/>
                    </a:cubicBezTo>
                    <a:close/>
                    <a:moveTo>
                      <a:pt x="240" y="37"/>
                    </a:moveTo>
                    <a:cubicBezTo>
                      <a:pt x="239" y="33"/>
                      <a:pt x="243" y="34"/>
                      <a:pt x="243" y="31"/>
                    </a:cubicBezTo>
                    <a:cubicBezTo>
                      <a:pt x="257" y="42"/>
                      <a:pt x="267" y="57"/>
                      <a:pt x="264" y="77"/>
                    </a:cubicBezTo>
                    <a:cubicBezTo>
                      <a:pt x="263" y="80"/>
                      <a:pt x="261" y="87"/>
                      <a:pt x="258" y="91"/>
                    </a:cubicBezTo>
                    <a:cubicBezTo>
                      <a:pt x="246" y="107"/>
                      <a:pt x="231" y="130"/>
                      <a:pt x="217" y="149"/>
                    </a:cubicBezTo>
                    <a:cubicBezTo>
                      <a:pt x="203" y="168"/>
                      <a:pt x="187" y="185"/>
                      <a:pt x="177" y="202"/>
                    </a:cubicBezTo>
                    <a:cubicBezTo>
                      <a:pt x="172" y="193"/>
                      <a:pt x="169" y="181"/>
                      <a:pt x="157" y="179"/>
                    </a:cubicBezTo>
                    <a:cubicBezTo>
                      <a:pt x="158" y="176"/>
                      <a:pt x="161" y="174"/>
                      <a:pt x="162" y="171"/>
                    </a:cubicBezTo>
                    <a:cubicBezTo>
                      <a:pt x="173" y="173"/>
                      <a:pt x="173" y="188"/>
                      <a:pt x="176" y="195"/>
                    </a:cubicBezTo>
                    <a:cubicBezTo>
                      <a:pt x="185" y="183"/>
                      <a:pt x="171" y="171"/>
                      <a:pt x="168" y="162"/>
                    </a:cubicBezTo>
                    <a:cubicBezTo>
                      <a:pt x="178" y="159"/>
                      <a:pt x="180" y="177"/>
                      <a:pt x="186" y="184"/>
                    </a:cubicBezTo>
                    <a:cubicBezTo>
                      <a:pt x="191" y="175"/>
                      <a:pt x="181" y="161"/>
                      <a:pt x="175" y="155"/>
                    </a:cubicBezTo>
                    <a:cubicBezTo>
                      <a:pt x="176" y="152"/>
                      <a:pt x="179" y="149"/>
                      <a:pt x="180" y="146"/>
                    </a:cubicBezTo>
                    <a:cubicBezTo>
                      <a:pt x="188" y="149"/>
                      <a:pt x="195" y="159"/>
                      <a:pt x="194" y="167"/>
                    </a:cubicBezTo>
                    <a:cubicBezTo>
                      <a:pt x="205" y="166"/>
                      <a:pt x="194" y="152"/>
                      <a:pt x="192" y="147"/>
                    </a:cubicBezTo>
                    <a:cubicBezTo>
                      <a:pt x="190" y="145"/>
                      <a:pt x="187" y="142"/>
                      <a:pt x="184" y="140"/>
                    </a:cubicBezTo>
                    <a:cubicBezTo>
                      <a:pt x="184" y="136"/>
                      <a:pt x="188" y="135"/>
                      <a:pt x="188" y="132"/>
                    </a:cubicBezTo>
                    <a:cubicBezTo>
                      <a:pt x="198" y="134"/>
                      <a:pt x="202" y="143"/>
                      <a:pt x="207" y="150"/>
                    </a:cubicBezTo>
                    <a:cubicBezTo>
                      <a:pt x="213" y="142"/>
                      <a:pt x="201" y="130"/>
                      <a:pt x="192" y="126"/>
                    </a:cubicBezTo>
                    <a:cubicBezTo>
                      <a:pt x="191" y="121"/>
                      <a:pt x="196" y="122"/>
                      <a:pt x="195" y="116"/>
                    </a:cubicBezTo>
                    <a:cubicBezTo>
                      <a:pt x="206" y="119"/>
                      <a:pt x="212" y="126"/>
                      <a:pt x="216" y="135"/>
                    </a:cubicBezTo>
                    <a:cubicBezTo>
                      <a:pt x="220" y="123"/>
                      <a:pt x="209" y="113"/>
                      <a:pt x="199" y="111"/>
                    </a:cubicBezTo>
                    <a:cubicBezTo>
                      <a:pt x="200" y="106"/>
                      <a:pt x="204" y="104"/>
                      <a:pt x="205" y="98"/>
                    </a:cubicBezTo>
                    <a:cubicBezTo>
                      <a:pt x="215" y="106"/>
                      <a:pt x="223" y="114"/>
                      <a:pt x="228" y="127"/>
                    </a:cubicBezTo>
                    <a:cubicBezTo>
                      <a:pt x="236" y="122"/>
                      <a:pt x="227" y="111"/>
                      <a:pt x="223" y="106"/>
                    </a:cubicBezTo>
                    <a:cubicBezTo>
                      <a:pt x="218" y="100"/>
                      <a:pt x="210" y="97"/>
                      <a:pt x="209" y="91"/>
                    </a:cubicBezTo>
                    <a:cubicBezTo>
                      <a:pt x="211" y="91"/>
                      <a:pt x="212" y="90"/>
                      <a:pt x="212" y="87"/>
                    </a:cubicBezTo>
                    <a:cubicBezTo>
                      <a:pt x="224" y="92"/>
                      <a:pt x="231" y="100"/>
                      <a:pt x="235" y="113"/>
                    </a:cubicBezTo>
                    <a:cubicBezTo>
                      <a:pt x="242" y="99"/>
                      <a:pt x="226" y="87"/>
                      <a:pt x="216" y="82"/>
                    </a:cubicBezTo>
                    <a:cubicBezTo>
                      <a:pt x="216" y="77"/>
                      <a:pt x="219" y="77"/>
                      <a:pt x="220" y="73"/>
                    </a:cubicBezTo>
                    <a:cubicBezTo>
                      <a:pt x="234" y="77"/>
                      <a:pt x="243" y="85"/>
                      <a:pt x="245" y="100"/>
                    </a:cubicBezTo>
                    <a:cubicBezTo>
                      <a:pt x="250" y="102"/>
                      <a:pt x="245" y="95"/>
                      <a:pt x="249" y="96"/>
                    </a:cubicBezTo>
                    <a:cubicBezTo>
                      <a:pt x="246" y="80"/>
                      <a:pt x="236" y="73"/>
                      <a:pt x="224" y="66"/>
                    </a:cubicBezTo>
                    <a:cubicBezTo>
                      <a:pt x="226" y="62"/>
                      <a:pt x="227" y="58"/>
                      <a:pt x="229" y="55"/>
                    </a:cubicBezTo>
                    <a:cubicBezTo>
                      <a:pt x="243" y="59"/>
                      <a:pt x="252" y="67"/>
                      <a:pt x="254" y="82"/>
                    </a:cubicBezTo>
                    <a:cubicBezTo>
                      <a:pt x="259" y="76"/>
                      <a:pt x="256" y="69"/>
                      <a:pt x="253" y="64"/>
                    </a:cubicBezTo>
                    <a:cubicBezTo>
                      <a:pt x="249" y="56"/>
                      <a:pt x="238" y="53"/>
                      <a:pt x="234" y="47"/>
                    </a:cubicBezTo>
                    <a:cubicBezTo>
                      <a:pt x="243" y="40"/>
                      <a:pt x="254" y="54"/>
                      <a:pt x="256" y="64"/>
                    </a:cubicBezTo>
                    <a:cubicBezTo>
                      <a:pt x="261" y="50"/>
                      <a:pt x="249" y="42"/>
                      <a:pt x="240" y="37"/>
                    </a:cubicBezTo>
                    <a:close/>
                    <a:moveTo>
                      <a:pt x="114" y="9"/>
                    </a:moveTo>
                    <a:cubicBezTo>
                      <a:pt x="151" y="17"/>
                      <a:pt x="202" y="17"/>
                      <a:pt x="236" y="29"/>
                    </a:cubicBezTo>
                    <a:cubicBezTo>
                      <a:pt x="207" y="78"/>
                      <a:pt x="186" y="135"/>
                      <a:pt x="149" y="175"/>
                    </a:cubicBezTo>
                    <a:cubicBezTo>
                      <a:pt x="112" y="170"/>
                      <a:pt x="55" y="163"/>
                      <a:pt x="13" y="155"/>
                    </a:cubicBezTo>
                    <a:cubicBezTo>
                      <a:pt x="48" y="107"/>
                      <a:pt x="80" y="57"/>
                      <a:pt x="1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7" name="组 210">
            <a:extLst>
              <a:ext uri="{FF2B5EF4-FFF2-40B4-BE49-F238E27FC236}">
                <a16:creationId xmlns:a16="http://schemas.microsoft.com/office/drawing/2014/main" id="{F14B261D-FA14-4CA4-929F-0974E15B64F3}"/>
              </a:ext>
            </a:extLst>
          </p:cNvPr>
          <p:cNvGrpSpPr/>
          <p:nvPr/>
        </p:nvGrpSpPr>
        <p:grpSpPr>
          <a:xfrm>
            <a:off x="5430852" y="1972071"/>
            <a:ext cx="1377108" cy="2124662"/>
            <a:chOff x="3925709" y="1575197"/>
            <a:chExt cx="1377108" cy="2124662"/>
          </a:xfrm>
        </p:grpSpPr>
        <p:sp>
          <p:nvSpPr>
            <p:cNvPr id="78" name="椭圆 77">
              <a:extLst>
                <a:ext uri="{FF2B5EF4-FFF2-40B4-BE49-F238E27FC236}">
                  <a16:creationId xmlns:a16="http://schemas.microsoft.com/office/drawing/2014/main" id="{6E411C4C-FDCE-4FE0-A2A4-13E57CFEFDD2}"/>
                </a:ext>
              </a:extLst>
            </p:cNvPr>
            <p:cNvSpPr/>
            <p:nvPr/>
          </p:nvSpPr>
          <p:spPr>
            <a:xfrm>
              <a:off x="4516921" y="3505173"/>
              <a:ext cx="194686" cy="194686"/>
            </a:xfrm>
            <a:prstGeom prst="ellipse">
              <a:avLst/>
            </a:prstGeom>
            <a:solidFill>
              <a:schemeClr val="accent3"/>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154">
              <a:extLst>
                <a:ext uri="{FF2B5EF4-FFF2-40B4-BE49-F238E27FC236}">
                  <a16:creationId xmlns:a16="http://schemas.microsoft.com/office/drawing/2014/main" id="{97860920-3A56-4C63-91BA-D1CB1663173F}"/>
                </a:ext>
              </a:extLst>
            </p:cNvPr>
            <p:cNvCxnSpPr/>
            <p:nvPr/>
          </p:nvCxnSpPr>
          <p:spPr>
            <a:xfrm flipH="1" flipV="1">
              <a:off x="4611595" y="2852646"/>
              <a:ext cx="2669" cy="652527"/>
            </a:xfrm>
            <a:prstGeom prst="line">
              <a:avLst/>
            </a:prstGeom>
            <a:ln w="1905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80" name="六边形 79">
              <a:extLst>
                <a:ext uri="{FF2B5EF4-FFF2-40B4-BE49-F238E27FC236}">
                  <a16:creationId xmlns:a16="http://schemas.microsoft.com/office/drawing/2014/main" id="{439F3A3B-48FF-4612-BA1E-0B5AC8A42ED1}"/>
                </a:ext>
              </a:extLst>
            </p:cNvPr>
            <p:cNvSpPr/>
            <p:nvPr/>
          </p:nvSpPr>
          <p:spPr>
            <a:xfrm rot="1800000">
              <a:off x="3925709" y="1575197"/>
              <a:ext cx="1377108" cy="1187162"/>
            </a:xfrm>
            <a:prstGeom prst="hexagon">
              <a:avLst>
                <a:gd name="adj" fmla="val 29392"/>
                <a:gd name="vf" fmla="val 115470"/>
              </a:avLst>
            </a:prstGeom>
            <a:solidFill>
              <a:schemeClr val="accent3"/>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1" name="组 181">
              <a:extLst>
                <a:ext uri="{FF2B5EF4-FFF2-40B4-BE49-F238E27FC236}">
                  <a16:creationId xmlns:a16="http://schemas.microsoft.com/office/drawing/2014/main" id="{2C765751-C29F-44C8-BF8A-572AB8D040B3}"/>
                </a:ext>
              </a:extLst>
            </p:cNvPr>
            <p:cNvGrpSpPr/>
            <p:nvPr/>
          </p:nvGrpSpPr>
          <p:grpSpPr>
            <a:xfrm>
              <a:off x="4405760" y="1832788"/>
              <a:ext cx="523423" cy="613582"/>
              <a:chOff x="7269163" y="4735513"/>
              <a:chExt cx="663576" cy="777875"/>
            </a:xfrm>
            <a:blipFill>
              <a:blip r:embed="rId3"/>
              <a:stretch>
                <a:fillRect/>
              </a:stretch>
            </a:blipFill>
          </p:grpSpPr>
          <p:sp>
            <p:nvSpPr>
              <p:cNvPr id="82" name="Freeform 718">
                <a:extLst>
                  <a:ext uri="{FF2B5EF4-FFF2-40B4-BE49-F238E27FC236}">
                    <a16:creationId xmlns:a16="http://schemas.microsoft.com/office/drawing/2014/main" id="{22AD5D60-2314-4DC0-868D-7F692D9A8F34}"/>
                  </a:ext>
                </a:extLst>
              </p:cNvPr>
              <p:cNvSpPr>
                <a:spLocks noEditPoints="1"/>
              </p:cNvSpPr>
              <p:nvPr/>
            </p:nvSpPr>
            <p:spPr bwMode="auto">
              <a:xfrm>
                <a:off x="7269163" y="4735513"/>
                <a:ext cx="595313" cy="777875"/>
              </a:xfrm>
              <a:custGeom>
                <a:avLst/>
                <a:gdLst>
                  <a:gd name="T0" fmla="*/ 235 w 245"/>
                  <a:gd name="T1" fmla="*/ 177 h 319"/>
                  <a:gd name="T2" fmla="*/ 231 w 245"/>
                  <a:gd name="T3" fmla="*/ 37 h 319"/>
                  <a:gd name="T4" fmla="*/ 177 w 245"/>
                  <a:gd name="T5" fmla="*/ 4 h 319"/>
                  <a:gd name="T6" fmla="*/ 6 w 245"/>
                  <a:gd name="T7" fmla="*/ 13 h 319"/>
                  <a:gd name="T8" fmla="*/ 1 w 245"/>
                  <a:gd name="T9" fmla="*/ 223 h 319"/>
                  <a:gd name="T10" fmla="*/ 26 w 245"/>
                  <a:gd name="T11" fmla="*/ 305 h 319"/>
                  <a:gd name="T12" fmla="*/ 194 w 245"/>
                  <a:gd name="T13" fmla="*/ 317 h 319"/>
                  <a:gd name="T14" fmla="*/ 227 w 245"/>
                  <a:gd name="T15" fmla="*/ 300 h 319"/>
                  <a:gd name="T16" fmla="*/ 208 w 245"/>
                  <a:gd name="T17" fmla="*/ 271 h 319"/>
                  <a:gd name="T18" fmla="*/ 227 w 245"/>
                  <a:gd name="T19" fmla="*/ 300 h 319"/>
                  <a:gd name="T20" fmla="*/ 210 w 245"/>
                  <a:gd name="T21" fmla="*/ 250 h 319"/>
                  <a:gd name="T22" fmla="*/ 227 w 245"/>
                  <a:gd name="T23" fmla="*/ 277 h 319"/>
                  <a:gd name="T24" fmla="*/ 226 w 245"/>
                  <a:gd name="T25" fmla="*/ 253 h 319"/>
                  <a:gd name="T26" fmla="*/ 210 w 245"/>
                  <a:gd name="T27" fmla="*/ 228 h 319"/>
                  <a:gd name="T28" fmla="*/ 223 w 245"/>
                  <a:gd name="T29" fmla="*/ 188 h 319"/>
                  <a:gd name="T30" fmla="*/ 210 w 245"/>
                  <a:gd name="T31" fmla="*/ 196 h 319"/>
                  <a:gd name="T32" fmla="*/ 223 w 245"/>
                  <a:gd name="T33" fmla="*/ 188 h 319"/>
                  <a:gd name="T34" fmla="*/ 210 w 245"/>
                  <a:gd name="T35" fmla="*/ 155 h 319"/>
                  <a:gd name="T36" fmla="*/ 225 w 245"/>
                  <a:gd name="T37" fmla="*/ 182 h 319"/>
                  <a:gd name="T38" fmla="*/ 225 w 245"/>
                  <a:gd name="T39" fmla="*/ 213 h 319"/>
                  <a:gd name="T40" fmla="*/ 210 w 245"/>
                  <a:gd name="T41" fmla="*/ 218 h 319"/>
                  <a:gd name="T42" fmla="*/ 225 w 245"/>
                  <a:gd name="T43" fmla="*/ 213 h 319"/>
                  <a:gd name="T44" fmla="*/ 210 w 245"/>
                  <a:gd name="T45" fmla="*/ 147 h 319"/>
                  <a:gd name="T46" fmla="*/ 225 w 245"/>
                  <a:gd name="T47" fmla="*/ 140 h 319"/>
                  <a:gd name="T48" fmla="*/ 225 w 245"/>
                  <a:gd name="T49" fmla="*/ 134 h 319"/>
                  <a:gd name="T50" fmla="*/ 210 w 245"/>
                  <a:gd name="T51" fmla="*/ 114 h 319"/>
                  <a:gd name="T52" fmla="*/ 225 w 245"/>
                  <a:gd name="T53" fmla="*/ 134 h 319"/>
                  <a:gd name="T54" fmla="*/ 208 w 245"/>
                  <a:gd name="T55" fmla="*/ 105 h 319"/>
                  <a:gd name="T56" fmla="*/ 223 w 245"/>
                  <a:gd name="T57" fmla="*/ 100 h 319"/>
                  <a:gd name="T58" fmla="*/ 208 w 245"/>
                  <a:gd name="T59" fmla="*/ 21 h 319"/>
                  <a:gd name="T60" fmla="*/ 207 w 245"/>
                  <a:gd name="T61" fmla="*/ 35 h 319"/>
                  <a:gd name="T62" fmla="*/ 207 w 245"/>
                  <a:gd name="T63" fmla="*/ 44 h 319"/>
                  <a:gd name="T64" fmla="*/ 221 w 245"/>
                  <a:gd name="T65" fmla="*/ 70 h 319"/>
                  <a:gd name="T66" fmla="*/ 207 w 245"/>
                  <a:gd name="T67" fmla="*/ 44 h 319"/>
                  <a:gd name="T68" fmla="*/ 221 w 245"/>
                  <a:gd name="T69" fmla="*/ 78 h 319"/>
                  <a:gd name="T70" fmla="*/ 207 w 245"/>
                  <a:gd name="T71" fmla="*/ 82 h 319"/>
                  <a:gd name="T72" fmla="*/ 222 w 245"/>
                  <a:gd name="T73" fmla="*/ 306 h 319"/>
                  <a:gd name="T74" fmla="*/ 222 w 245"/>
                  <a:gd name="T75" fmla="*/ 306 h 319"/>
                  <a:gd name="T76" fmla="*/ 10 w 245"/>
                  <a:gd name="T77" fmla="*/ 269 h 319"/>
                  <a:gd name="T78" fmla="*/ 200 w 245"/>
                  <a:gd name="T79" fmla="*/ 11 h 319"/>
                  <a:gd name="T80" fmla="*/ 43 w 245"/>
                  <a:gd name="T81" fmla="*/ 283 h 319"/>
                  <a:gd name="T82" fmla="*/ 26 w 245"/>
                  <a:gd name="T83" fmla="*/ 294 h 319"/>
                  <a:gd name="T84" fmla="*/ 51 w 245"/>
                  <a:gd name="T85" fmla="*/ 306 h 319"/>
                  <a:gd name="T86" fmla="*/ 50 w 245"/>
                  <a:gd name="T87" fmla="*/ 294 h 319"/>
                  <a:gd name="T88" fmla="*/ 50 w 245"/>
                  <a:gd name="T89" fmla="*/ 294 h 319"/>
                  <a:gd name="T90" fmla="*/ 69 w 245"/>
                  <a:gd name="T91" fmla="*/ 292 h 319"/>
                  <a:gd name="T92" fmla="*/ 75 w 245"/>
                  <a:gd name="T93" fmla="*/ 305 h 319"/>
                  <a:gd name="T94" fmla="*/ 101 w 245"/>
                  <a:gd name="T95" fmla="*/ 293 h 319"/>
                  <a:gd name="T96" fmla="*/ 89 w 245"/>
                  <a:gd name="T97" fmla="*/ 294 h 319"/>
                  <a:gd name="T98" fmla="*/ 129 w 245"/>
                  <a:gd name="T99" fmla="*/ 303 h 319"/>
                  <a:gd name="T100" fmla="*/ 137 w 245"/>
                  <a:gd name="T101" fmla="*/ 306 h 319"/>
                  <a:gd name="T102" fmla="*/ 145 w 245"/>
                  <a:gd name="T103" fmla="*/ 293 h 319"/>
                  <a:gd name="T104" fmla="*/ 137 w 245"/>
                  <a:gd name="T105" fmla="*/ 306 h 319"/>
                  <a:gd name="T106" fmla="*/ 164 w 245"/>
                  <a:gd name="T107" fmla="*/ 292 h 319"/>
                  <a:gd name="T108" fmla="*/ 151 w 245"/>
                  <a:gd name="T109" fmla="*/ 293 h 319"/>
                  <a:gd name="T110" fmla="*/ 172 w 245"/>
                  <a:gd name="T111" fmla="*/ 293 h 319"/>
                  <a:gd name="T112" fmla="*/ 195 w 245"/>
                  <a:gd name="T113" fmla="*/ 30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319">
                    <a:moveTo>
                      <a:pt x="237" y="313"/>
                    </a:moveTo>
                    <a:cubicBezTo>
                      <a:pt x="245" y="272"/>
                      <a:pt x="237" y="222"/>
                      <a:pt x="235" y="177"/>
                    </a:cubicBezTo>
                    <a:cubicBezTo>
                      <a:pt x="234" y="139"/>
                      <a:pt x="232" y="101"/>
                      <a:pt x="231" y="55"/>
                    </a:cubicBezTo>
                    <a:cubicBezTo>
                      <a:pt x="231" y="49"/>
                      <a:pt x="232" y="40"/>
                      <a:pt x="231" y="37"/>
                    </a:cubicBezTo>
                    <a:cubicBezTo>
                      <a:pt x="229" y="30"/>
                      <a:pt x="209" y="5"/>
                      <a:pt x="204" y="3"/>
                    </a:cubicBezTo>
                    <a:cubicBezTo>
                      <a:pt x="197" y="0"/>
                      <a:pt x="185" y="3"/>
                      <a:pt x="177" y="4"/>
                    </a:cubicBezTo>
                    <a:cubicBezTo>
                      <a:pt x="133" y="6"/>
                      <a:pt x="86" y="8"/>
                      <a:pt x="49" y="8"/>
                    </a:cubicBezTo>
                    <a:cubicBezTo>
                      <a:pt x="35" y="9"/>
                      <a:pt x="19" y="7"/>
                      <a:pt x="6" y="13"/>
                    </a:cubicBezTo>
                    <a:cubicBezTo>
                      <a:pt x="10" y="52"/>
                      <a:pt x="3" y="96"/>
                      <a:pt x="3" y="150"/>
                    </a:cubicBezTo>
                    <a:cubicBezTo>
                      <a:pt x="3" y="172"/>
                      <a:pt x="0" y="198"/>
                      <a:pt x="1" y="223"/>
                    </a:cubicBezTo>
                    <a:cubicBezTo>
                      <a:pt x="2" y="247"/>
                      <a:pt x="3" y="282"/>
                      <a:pt x="13" y="292"/>
                    </a:cubicBezTo>
                    <a:cubicBezTo>
                      <a:pt x="17" y="297"/>
                      <a:pt x="22" y="301"/>
                      <a:pt x="26" y="305"/>
                    </a:cubicBezTo>
                    <a:cubicBezTo>
                      <a:pt x="32" y="310"/>
                      <a:pt x="39" y="313"/>
                      <a:pt x="43" y="319"/>
                    </a:cubicBezTo>
                    <a:cubicBezTo>
                      <a:pt x="89" y="318"/>
                      <a:pt x="147" y="318"/>
                      <a:pt x="194" y="317"/>
                    </a:cubicBezTo>
                    <a:cubicBezTo>
                      <a:pt x="210" y="317"/>
                      <a:pt x="225" y="319"/>
                      <a:pt x="237" y="313"/>
                    </a:cubicBezTo>
                    <a:close/>
                    <a:moveTo>
                      <a:pt x="227" y="300"/>
                    </a:moveTo>
                    <a:cubicBezTo>
                      <a:pt x="222" y="293"/>
                      <a:pt x="213" y="289"/>
                      <a:pt x="207" y="282"/>
                    </a:cubicBezTo>
                    <a:cubicBezTo>
                      <a:pt x="211" y="279"/>
                      <a:pt x="209" y="276"/>
                      <a:pt x="208" y="271"/>
                    </a:cubicBezTo>
                    <a:cubicBezTo>
                      <a:pt x="216" y="274"/>
                      <a:pt x="221" y="280"/>
                      <a:pt x="227" y="285"/>
                    </a:cubicBezTo>
                    <a:cubicBezTo>
                      <a:pt x="227" y="290"/>
                      <a:pt x="227" y="295"/>
                      <a:pt x="227" y="300"/>
                    </a:cubicBezTo>
                    <a:close/>
                    <a:moveTo>
                      <a:pt x="208" y="262"/>
                    </a:moveTo>
                    <a:cubicBezTo>
                      <a:pt x="208" y="258"/>
                      <a:pt x="211" y="255"/>
                      <a:pt x="210" y="250"/>
                    </a:cubicBezTo>
                    <a:cubicBezTo>
                      <a:pt x="216" y="252"/>
                      <a:pt x="218" y="259"/>
                      <a:pt x="226" y="260"/>
                    </a:cubicBezTo>
                    <a:cubicBezTo>
                      <a:pt x="226" y="266"/>
                      <a:pt x="225" y="272"/>
                      <a:pt x="227" y="277"/>
                    </a:cubicBezTo>
                    <a:cubicBezTo>
                      <a:pt x="221" y="272"/>
                      <a:pt x="215" y="267"/>
                      <a:pt x="208" y="262"/>
                    </a:cubicBezTo>
                    <a:close/>
                    <a:moveTo>
                      <a:pt x="226" y="253"/>
                    </a:moveTo>
                    <a:cubicBezTo>
                      <a:pt x="219" y="251"/>
                      <a:pt x="215" y="245"/>
                      <a:pt x="210" y="241"/>
                    </a:cubicBezTo>
                    <a:cubicBezTo>
                      <a:pt x="210" y="235"/>
                      <a:pt x="211" y="230"/>
                      <a:pt x="210" y="228"/>
                    </a:cubicBezTo>
                    <a:cubicBezTo>
                      <a:pt x="219" y="228"/>
                      <a:pt x="229" y="238"/>
                      <a:pt x="226" y="253"/>
                    </a:cubicBezTo>
                    <a:close/>
                    <a:moveTo>
                      <a:pt x="223" y="188"/>
                    </a:moveTo>
                    <a:cubicBezTo>
                      <a:pt x="227" y="193"/>
                      <a:pt x="222" y="200"/>
                      <a:pt x="225" y="204"/>
                    </a:cubicBezTo>
                    <a:cubicBezTo>
                      <a:pt x="218" y="203"/>
                      <a:pt x="218" y="195"/>
                      <a:pt x="210" y="196"/>
                    </a:cubicBezTo>
                    <a:cubicBezTo>
                      <a:pt x="210" y="190"/>
                      <a:pt x="210" y="185"/>
                      <a:pt x="210" y="179"/>
                    </a:cubicBezTo>
                    <a:cubicBezTo>
                      <a:pt x="215" y="181"/>
                      <a:pt x="219" y="190"/>
                      <a:pt x="223" y="188"/>
                    </a:cubicBezTo>
                    <a:close/>
                    <a:moveTo>
                      <a:pt x="210" y="172"/>
                    </a:moveTo>
                    <a:cubicBezTo>
                      <a:pt x="210" y="167"/>
                      <a:pt x="210" y="161"/>
                      <a:pt x="210" y="155"/>
                    </a:cubicBezTo>
                    <a:cubicBezTo>
                      <a:pt x="216" y="157"/>
                      <a:pt x="218" y="163"/>
                      <a:pt x="225" y="164"/>
                    </a:cubicBezTo>
                    <a:cubicBezTo>
                      <a:pt x="225" y="170"/>
                      <a:pt x="225" y="176"/>
                      <a:pt x="225" y="182"/>
                    </a:cubicBezTo>
                    <a:cubicBezTo>
                      <a:pt x="219" y="180"/>
                      <a:pt x="215" y="175"/>
                      <a:pt x="210" y="172"/>
                    </a:cubicBezTo>
                    <a:close/>
                    <a:moveTo>
                      <a:pt x="225" y="213"/>
                    </a:moveTo>
                    <a:cubicBezTo>
                      <a:pt x="225" y="218"/>
                      <a:pt x="225" y="224"/>
                      <a:pt x="225" y="229"/>
                    </a:cubicBezTo>
                    <a:cubicBezTo>
                      <a:pt x="221" y="224"/>
                      <a:pt x="214" y="223"/>
                      <a:pt x="210" y="218"/>
                    </a:cubicBezTo>
                    <a:cubicBezTo>
                      <a:pt x="210" y="212"/>
                      <a:pt x="210" y="207"/>
                      <a:pt x="210" y="201"/>
                    </a:cubicBezTo>
                    <a:cubicBezTo>
                      <a:pt x="216" y="204"/>
                      <a:pt x="219" y="210"/>
                      <a:pt x="225" y="213"/>
                    </a:cubicBezTo>
                    <a:close/>
                    <a:moveTo>
                      <a:pt x="225" y="159"/>
                    </a:moveTo>
                    <a:cubicBezTo>
                      <a:pt x="220" y="154"/>
                      <a:pt x="215" y="151"/>
                      <a:pt x="210" y="147"/>
                    </a:cubicBezTo>
                    <a:cubicBezTo>
                      <a:pt x="209" y="143"/>
                      <a:pt x="211" y="135"/>
                      <a:pt x="208" y="133"/>
                    </a:cubicBezTo>
                    <a:cubicBezTo>
                      <a:pt x="214" y="130"/>
                      <a:pt x="218" y="140"/>
                      <a:pt x="225" y="140"/>
                    </a:cubicBezTo>
                    <a:cubicBezTo>
                      <a:pt x="224" y="149"/>
                      <a:pt x="226" y="153"/>
                      <a:pt x="225" y="159"/>
                    </a:cubicBezTo>
                    <a:close/>
                    <a:moveTo>
                      <a:pt x="225" y="134"/>
                    </a:moveTo>
                    <a:cubicBezTo>
                      <a:pt x="217" y="132"/>
                      <a:pt x="216" y="125"/>
                      <a:pt x="210" y="124"/>
                    </a:cubicBezTo>
                    <a:cubicBezTo>
                      <a:pt x="210" y="120"/>
                      <a:pt x="210" y="117"/>
                      <a:pt x="210" y="114"/>
                    </a:cubicBezTo>
                    <a:cubicBezTo>
                      <a:pt x="216" y="116"/>
                      <a:pt x="217" y="122"/>
                      <a:pt x="225" y="122"/>
                    </a:cubicBezTo>
                    <a:cubicBezTo>
                      <a:pt x="225" y="126"/>
                      <a:pt x="225" y="130"/>
                      <a:pt x="225" y="134"/>
                    </a:cubicBezTo>
                    <a:close/>
                    <a:moveTo>
                      <a:pt x="223" y="115"/>
                    </a:moveTo>
                    <a:cubicBezTo>
                      <a:pt x="217" y="113"/>
                      <a:pt x="215" y="107"/>
                      <a:pt x="208" y="105"/>
                    </a:cubicBezTo>
                    <a:cubicBezTo>
                      <a:pt x="210" y="101"/>
                      <a:pt x="207" y="97"/>
                      <a:pt x="208" y="90"/>
                    </a:cubicBezTo>
                    <a:cubicBezTo>
                      <a:pt x="214" y="93"/>
                      <a:pt x="217" y="98"/>
                      <a:pt x="223" y="100"/>
                    </a:cubicBezTo>
                    <a:cubicBezTo>
                      <a:pt x="223" y="105"/>
                      <a:pt x="223" y="110"/>
                      <a:pt x="223" y="115"/>
                    </a:cubicBezTo>
                    <a:close/>
                    <a:moveTo>
                      <a:pt x="208" y="21"/>
                    </a:moveTo>
                    <a:cubicBezTo>
                      <a:pt x="216" y="27"/>
                      <a:pt x="224" y="37"/>
                      <a:pt x="221" y="46"/>
                    </a:cubicBezTo>
                    <a:cubicBezTo>
                      <a:pt x="215" y="44"/>
                      <a:pt x="211" y="39"/>
                      <a:pt x="207" y="35"/>
                    </a:cubicBezTo>
                    <a:cubicBezTo>
                      <a:pt x="209" y="30"/>
                      <a:pt x="210" y="25"/>
                      <a:pt x="208" y="21"/>
                    </a:cubicBezTo>
                    <a:close/>
                    <a:moveTo>
                      <a:pt x="207" y="44"/>
                    </a:moveTo>
                    <a:cubicBezTo>
                      <a:pt x="211" y="48"/>
                      <a:pt x="216" y="51"/>
                      <a:pt x="221" y="54"/>
                    </a:cubicBezTo>
                    <a:cubicBezTo>
                      <a:pt x="220" y="62"/>
                      <a:pt x="222" y="64"/>
                      <a:pt x="221" y="70"/>
                    </a:cubicBezTo>
                    <a:cubicBezTo>
                      <a:pt x="215" y="69"/>
                      <a:pt x="214" y="63"/>
                      <a:pt x="207" y="64"/>
                    </a:cubicBezTo>
                    <a:cubicBezTo>
                      <a:pt x="207" y="57"/>
                      <a:pt x="207" y="51"/>
                      <a:pt x="207" y="44"/>
                    </a:cubicBezTo>
                    <a:close/>
                    <a:moveTo>
                      <a:pt x="207" y="69"/>
                    </a:moveTo>
                    <a:cubicBezTo>
                      <a:pt x="212" y="72"/>
                      <a:pt x="217" y="74"/>
                      <a:pt x="221" y="78"/>
                    </a:cubicBezTo>
                    <a:cubicBezTo>
                      <a:pt x="220" y="86"/>
                      <a:pt x="221" y="85"/>
                      <a:pt x="222" y="92"/>
                    </a:cubicBezTo>
                    <a:cubicBezTo>
                      <a:pt x="217" y="89"/>
                      <a:pt x="212" y="85"/>
                      <a:pt x="207" y="82"/>
                    </a:cubicBezTo>
                    <a:cubicBezTo>
                      <a:pt x="209" y="77"/>
                      <a:pt x="207" y="77"/>
                      <a:pt x="207" y="69"/>
                    </a:cubicBezTo>
                    <a:close/>
                    <a:moveTo>
                      <a:pt x="222" y="306"/>
                    </a:moveTo>
                    <a:cubicBezTo>
                      <a:pt x="208" y="311"/>
                      <a:pt x="196" y="302"/>
                      <a:pt x="192" y="292"/>
                    </a:cubicBezTo>
                    <a:cubicBezTo>
                      <a:pt x="207" y="286"/>
                      <a:pt x="214" y="300"/>
                      <a:pt x="222" y="306"/>
                    </a:cubicBezTo>
                    <a:close/>
                    <a:moveTo>
                      <a:pt x="17" y="283"/>
                    </a:moveTo>
                    <a:cubicBezTo>
                      <a:pt x="14" y="279"/>
                      <a:pt x="15" y="271"/>
                      <a:pt x="10" y="269"/>
                    </a:cubicBezTo>
                    <a:cubicBezTo>
                      <a:pt x="2" y="174"/>
                      <a:pt x="16" y="109"/>
                      <a:pt x="13" y="16"/>
                    </a:cubicBezTo>
                    <a:cubicBezTo>
                      <a:pt x="74" y="18"/>
                      <a:pt x="132" y="13"/>
                      <a:pt x="200" y="11"/>
                    </a:cubicBezTo>
                    <a:cubicBezTo>
                      <a:pt x="201" y="112"/>
                      <a:pt x="207" y="195"/>
                      <a:pt x="202" y="283"/>
                    </a:cubicBezTo>
                    <a:cubicBezTo>
                      <a:pt x="154" y="287"/>
                      <a:pt x="99" y="283"/>
                      <a:pt x="43" y="283"/>
                    </a:cubicBezTo>
                    <a:cubicBezTo>
                      <a:pt x="34" y="283"/>
                      <a:pt x="25" y="288"/>
                      <a:pt x="17" y="283"/>
                    </a:cubicBezTo>
                    <a:close/>
                    <a:moveTo>
                      <a:pt x="26" y="294"/>
                    </a:moveTo>
                    <a:cubicBezTo>
                      <a:pt x="29" y="291"/>
                      <a:pt x="37" y="294"/>
                      <a:pt x="42" y="293"/>
                    </a:cubicBezTo>
                    <a:cubicBezTo>
                      <a:pt x="45" y="297"/>
                      <a:pt x="48" y="302"/>
                      <a:pt x="51" y="306"/>
                    </a:cubicBezTo>
                    <a:cubicBezTo>
                      <a:pt x="40" y="310"/>
                      <a:pt x="33" y="299"/>
                      <a:pt x="26" y="294"/>
                    </a:cubicBezTo>
                    <a:close/>
                    <a:moveTo>
                      <a:pt x="50" y="294"/>
                    </a:moveTo>
                    <a:cubicBezTo>
                      <a:pt x="58" y="290"/>
                      <a:pt x="66" y="298"/>
                      <a:pt x="67" y="305"/>
                    </a:cubicBezTo>
                    <a:cubicBezTo>
                      <a:pt x="56" y="307"/>
                      <a:pt x="56" y="298"/>
                      <a:pt x="50" y="294"/>
                    </a:cubicBezTo>
                    <a:close/>
                    <a:moveTo>
                      <a:pt x="75" y="305"/>
                    </a:moveTo>
                    <a:cubicBezTo>
                      <a:pt x="76" y="297"/>
                      <a:pt x="69" y="299"/>
                      <a:pt x="69" y="292"/>
                    </a:cubicBezTo>
                    <a:cubicBezTo>
                      <a:pt x="77" y="293"/>
                      <a:pt x="83" y="296"/>
                      <a:pt x="86" y="302"/>
                    </a:cubicBezTo>
                    <a:cubicBezTo>
                      <a:pt x="82" y="305"/>
                      <a:pt x="80" y="303"/>
                      <a:pt x="75" y="305"/>
                    </a:cubicBezTo>
                    <a:close/>
                    <a:moveTo>
                      <a:pt x="89" y="294"/>
                    </a:moveTo>
                    <a:cubicBezTo>
                      <a:pt x="95" y="293"/>
                      <a:pt x="95" y="294"/>
                      <a:pt x="101" y="293"/>
                    </a:cubicBezTo>
                    <a:cubicBezTo>
                      <a:pt x="102" y="297"/>
                      <a:pt x="107" y="299"/>
                      <a:pt x="108" y="304"/>
                    </a:cubicBezTo>
                    <a:cubicBezTo>
                      <a:pt x="101" y="302"/>
                      <a:pt x="90" y="306"/>
                      <a:pt x="89" y="294"/>
                    </a:cubicBezTo>
                    <a:close/>
                    <a:moveTo>
                      <a:pt x="109" y="295"/>
                    </a:moveTo>
                    <a:cubicBezTo>
                      <a:pt x="118" y="289"/>
                      <a:pt x="126" y="297"/>
                      <a:pt x="129" y="303"/>
                    </a:cubicBezTo>
                    <a:cubicBezTo>
                      <a:pt x="120" y="309"/>
                      <a:pt x="111" y="301"/>
                      <a:pt x="109" y="295"/>
                    </a:cubicBezTo>
                    <a:close/>
                    <a:moveTo>
                      <a:pt x="137" y="306"/>
                    </a:moveTo>
                    <a:cubicBezTo>
                      <a:pt x="135" y="301"/>
                      <a:pt x="131" y="298"/>
                      <a:pt x="129" y="292"/>
                    </a:cubicBezTo>
                    <a:cubicBezTo>
                      <a:pt x="132" y="294"/>
                      <a:pt x="139" y="291"/>
                      <a:pt x="145" y="293"/>
                    </a:cubicBezTo>
                    <a:cubicBezTo>
                      <a:pt x="147" y="298"/>
                      <a:pt x="150" y="302"/>
                      <a:pt x="155" y="305"/>
                    </a:cubicBezTo>
                    <a:cubicBezTo>
                      <a:pt x="150" y="309"/>
                      <a:pt x="145" y="305"/>
                      <a:pt x="137" y="306"/>
                    </a:cubicBezTo>
                    <a:close/>
                    <a:moveTo>
                      <a:pt x="151" y="293"/>
                    </a:moveTo>
                    <a:cubicBezTo>
                      <a:pt x="151" y="291"/>
                      <a:pt x="158" y="292"/>
                      <a:pt x="164" y="292"/>
                    </a:cubicBezTo>
                    <a:cubicBezTo>
                      <a:pt x="168" y="297"/>
                      <a:pt x="171" y="302"/>
                      <a:pt x="176" y="306"/>
                    </a:cubicBezTo>
                    <a:cubicBezTo>
                      <a:pt x="163" y="312"/>
                      <a:pt x="156" y="299"/>
                      <a:pt x="151" y="293"/>
                    </a:cubicBezTo>
                    <a:close/>
                    <a:moveTo>
                      <a:pt x="185" y="307"/>
                    </a:moveTo>
                    <a:cubicBezTo>
                      <a:pt x="180" y="304"/>
                      <a:pt x="177" y="297"/>
                      <a:pt x="172" y="293"/>
                    </a:cubicBezTo>
                    <a:cubicBezTo>
                      <a:pt x="175" y="291"/>
                      <a:pt x="181" y="291"/>
                      <a:pt x="185" y="291"/>
                    </a:cubicBezTo>
                    <a:cubicBezTo>
                      <a:pt x="187" y="297"/>
                      <a:pt x="190" y="302"/>
                      <a:pt x="195" y="305"/>
                    </a:cubicBezTo>
                    <a:cubicBezTo>
                      <a:pt x="193" y="312"/>
                      <a:pt x="187" y="302"/>
                      <a:pt x="185" y="3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23">
                <a:extLst>
                  <a:ext uri="{FF2B5EF4-FFF2-40B4-BE49-F238E27FC236}">
                    <a16:creationId xmlns:a16="http://schemas.microsoft.com/office/drawing/2014/main" id="{451854EB-AC71-41AA-B93E-92F004C516CC}"/>
                  </a:ext>
                </a:extLst>
              </p:cNvPr>
              <p:cNvSpPr>
                <a:spLocks/>
              </p:cNvSpPr>
              <p:nvPr/>
            </p:nvSpPr>
            <p:spPr bwMode="auto">
              <a:xfrm>
                <a:off x="7889876" y="4767263"/>
                <a:ext cx="42863" cy="95250"/>
              </a:xfrm>
              <a:custGeom>
                <a:avLst/>
                <a:gdLst>
                  <a:gd name="T0" fmla="*/ 7 w 18"/>
                  <a:gd name="T1" fmla="*/ 39 h 39"/>
                  <a:gd name="T2" fmla="*/ 7 w 18"/>
                  <a:gd name="T3" fmla="*/ 2 h 39"/>
                  <a:gd name="T4" fmla="*/ 2 w 18"/>
                  <a:gd name="T5" fmla="*/ 0 h 39"/>
                  <a:gd name="T6" fmla="*/ 1 w 18"/>
                  <a:gd name="T7" fmla="*/ 6 h 39"/>
                  <a:gd name="T8" fmla="*/ 7 w 18"/>
                  <a:gd name="T9" fmla="*/ 39 h 39"/>
                </a:gdLst>
                <a:ahLst/>
                <a:cxnLst>
                  <a:cxn ang="0">
                    <a:pos x="T0" y="T1"/>
                  </a:cxn>
                  <a:cxn ang="0">
                    <a:pos x="T2" y="T3"/>
                  </a:cxn>
                  <a:cxn ang="0">
                    <a:pos x="T4" y="T5"/>
                  </a:cxn>
                  <a:cxn ang="0">
                    <a:pos x="T6" y="T7"/>
                  </a:cxn>
                  <a:cxn ang="0">
                    <a:pos x="T8" y="T9"/>
                  </a:cxn>
                </a:cxnLst>
                <a:rect l="0" t="0" r="r" b="b"/>
                <a:pathLst>
                  <a:path w="18" h="39">
                    <a:moveTo>
                      <a:pt x="7" y="39"/>
                    </a:moveTo>
                    <a:cubicBezTo>
                      <a:pt x="18" y="31"/>
                      <a:pt x="13" y="10"/>
                      <a:pt x="7" y="2"/>
                    </a:cubicBezTo>
                    <a:cubicBezTo>
                      <a:pt x="5" y="2"/>
                      <a:pt x="4" y="0"/>
                      <a:pt x="2" y="0"/>
                    </a:cubicBezTo>
                    <a:cubicBezTo>
                      <a:pt x="2" y="2"/>
                      <a:pt x="0" y="3"/>
                      <a:pt x="1" y="6"/>
                    </a:cubicBezTo>
                    <a:cubicBezTo>
                      <a:pt x="11" y="14"/>
                      <a:pt x="7" y="24"/>
                      <a:pt x="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25">
                <a:extLst>
                  <a:ext uri="{FF2B5EF4-FFF2-40B4-BE49-F238E27FC236}">
                    <a16:creationId xmlns:a16="http://schemas.microsoft.com/office/drawing/2014/main" id="{A33DC852-F1AA-4947-95BF-D9D3BD3C38D4}"/>
                  </a:ext>
                </a:extLst>
              </p:cNvPr>
              <p:cNvSpPr>
                <a:spLocks noEditPoints="1"/>
              </p:cNvSpPr>
              <p:nvPr/>
            </p:nvSpPr>
            <p:spPr bwMode="auto">
              <a:xfrm>
                <a:off x="7334251" y="4787900"/>
                <a:ext cx="396875" cy="115888"/>
              </a:xfrm>
              <a:custGeom>
                <a:avLst/>
                <a:gdLst>
                  <a:gd name="T0" fmla="*/ 161 w 163"/>
                  <a:gd name="T1" fmla="*/ 44 h 48"/>
                  <a:gd name="T2" fmla="*/ 158 w 163"/>
                  <a:gd name="T3" fmla="*/ 9 h 48"/>
                  <a:gd name="T4" fmla="*/ 126 w 163"/>
                  <a:gd name="T5" fmla="*/ 3 h 48"/>
                  <a:gd name="T6" fmla="*/ 3 w 163"/>
                  <a:gd name="T7" fmla="*/ 11 h 48"/>
                  <a:gd name="T8" fmla="*/ 3 w 163"/>
                  <a:gd name="T9" fmla="*/ 47 h 48"/>
                  <a:gd name="T10" fmla="*/ 161 w 163"/>
                  <a:gd name="T11" fmla="*/ 44 h 48"/>
                  <a:gd name="T12" fmla="*/ 7 w 163"/>
                  <a:gd name="T13" fmla="*/ 18 h 48"/>
                  <a:gd name="T14" fmla="*/ 119 w 163"/>
                  <a:gd name="T15" fmla="*/ 11 h 48"/>
                  <a:gd name="T16" fmla="*/ 153 w 163"/>
                  <a:gd name="T17" fmla="*/ 15 h 48"/>
                  <a:gd name="T18" fmla="*/ 154 w 163"/>
                  <a:gd name="T19" fmla="*/ 35 h 48"/>
                  <a:gd name="T20" fmla="*/ 118 w 163"/>
                  <a:gd name="T21" fmla="*/ 36 h 48"/>
                  <a:gd name="T22" fmla="*/ 79 w 163"/>
                  <a:gd name="T23" fmla="*/ 37 h 48"/>
                  <a:gd name="T24" fmla="*/ 7 w 163"/>
                  <a:gd name="T25" fmla="*/ 36 h 48"/>
                  <a:gd name="T26" fmla="*/ 7 w 163"/>
                  <a:gd name="T2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48">
                    <a:moveTo>
                      <a:pt x="161" y="44"/>
                    </a:moveTo>
                    <a:cubicBezTo>
                      <a:pt x="159" y="36"/>
                      <a:pt x="163" y="19"/>
                      <a:pt x="158" y="9"/>
                    </a:cubicBezTo>
                    <a:cubicBezTo>
                      <a:pt x="149" y="4"/>
                      <a:pt x="133" y="2"/>
                      <a:pt x="126" y="3"/>
                    </a:cubicBezTo>
                    <a:cubicBezTo>
                      <a:pt x="88" y="6"/>
                      <a:pt x="39" y="0"/>
                      <a:pt x="3" y="11"/>
                    </a:cubicBezTo>
                    <a:cubicBezTo>
                      <a:pt x="1" y="24"/>
                      <a:pt x="0" y="35"/>
                      <a:pt x="3" y="47"/>
                    </a:cubicBezTo>
                    <a:cubicBezTo>
                      <a:pt x="53" y="48"/>
                      <a:pt x="111" y="42"/>
                      <a:pt x="161" y="44"/>
                    </a:cubicBezTo>
                    <a:close/>
                    <a:moveTo>
                      <a:pt x="7" y="18"/>
                    </a:moveTo>
                    <a:cubicBezTo>
                      <a:pt x="40" y="10"/>
                      <a:pt x="83" y="11"/>
                      <a:pt x="119" y="11"/>
                    </a:cubicBezTo>
                    <a:cubicBezTo>
                      <a:pt x="131" y="11"/>
                      <a:pt x="143" y="10"/>
                      <a:pt x="153" y="15"/>
                    </a:cubicBezTo>
                    <a:cubicBezTo>
                      <a:pt x="156" y="19"/>
                      <a:pt x="153" y="33"/>
                      <a:pt x="154" y="35"/>
                    </a:cubicBezTo>
                    <a:cubicBezTo>
                      <a:pt x="144" y="39"/>
                      <a:pt x="131" y="36"/>
                      <a:pt x="118" y="36"/>
                    </a:cubicBezTo>
                    <a:cubicBezTo>
                      <a:pt x="106" y="36"/>
                      <a:pt x="92" y="36"/>
                      <a:pt x="79" y="37"/>
                    </a:cubicBezTo>
                    <a:cubicBezTo>
                      <a:pt x="54" y="38"/>
                      <a:pt x="28" y="44"/>
                      <a:pt x="7" y="36"/>
                    </a:cubicBezTo>
                    <a:cubicBezTo>
                      <a:pt x="7" y="28"/>
                      <a:pt x="8" y="22"/>
                      <a:pt x="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38">
                <a:extLst>
                  <a:ext uri="{FF2B5EF4-FFF2-40B4-BE49-F238E27FC236}">
                    <a16:creationId xmlns:a16="http://schemas.microsoft.com/office/drawing/2014/main" id="{A128E93D-8934-4E29-9309-66496416F6CE}"/>
                  </a:ext>
                </a:extLst>
              </p:cNvPr>
              <p:cNvSpPr>
                <a:spLocks noEditPoints="1"/>
              </p:cNvSpPr>
              <p:nvPr/>
            </p:nvSpPr>
            <p:spPr bwMode="auto">
              <a:xfrm>
                <a:off x="7631113" y="4943475"/>
                <a:ext cx="107950" cy="122238"/>
              </a:xfrm>
              <a:custGeom>
                <a:avLst/>
                <a:gdLst>
                  <a:gd name="T0" fmla="*/ 7 w 44"/>
                  <a:gd name="T1" fmla="*/ 4 h 50"/>
                  <a:gd name="T2" fmla="*/ 4 w 44"/>
                  <a:gd name="T3" fmla="*/ 50 h 50"/>
                  <a:gd name="T4" fmla="*/ 39 w 44"/>
                  <a:gd name="T5" fmla="*/ 46 h 50"/>
                  <a:gd name="T6" fmla="*/ 42 w 44"/>
                  <a:gd name="T7" fmla="*/ 4 h 50"/>
                  <a:gd name="T8" fmla="*/ 7 w 44"/>
                  <a:gd name="T9" fmla="*/ 4 h 50"/>
                  <a:gd name="T10" fmla="*/ 35 w 44"/>
                  <a:gd name="T11" fmla="*/ 39 h 50"/>
                  <a:gd name="T12" fmla="*/ 11 w 44"/>
                  <a:gd name="T13" fmla="*/ 43 h 50"/>
                  <a:gd name="T14" fmla="*/ 12 w 44"/>
                  <a:gd name="T15" fmla="*/ 8 h 50"/>
                  <a:gd name="T16" fmla="*/ 36 w 44"/>
                  <a:gd name="T17" fmla="*/ 9 h 50"/>
                  <a:gd name="T18" fmla="*/ 35 w 44"/>
                  <a:gd name="T19" fmla="*/ 3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0">
                    <a:moveTo>
                      <a:pt x="7" y="4"/>
                    </a:moveTo>
                    <a:cubicBezTo>
                      <a:pt x="5" y="17"/>
                      <a:pt x="0" y="35"/>
                      <a:pt x="4" y="50"/>
                    </a:cubicBezTo>
                    <a:cubicBezTo>
                      <a:pt x="15" y="50"/>
                      <a:pt x="28" y="48"/>
                      <a:pt x="39" y="46"/>
                    </a:cubicBezTo>
                    <a:cubicBezTo>
                      <a:pt x="44" y="35"/>
                      <a:pt x="44" y="14"/>
                      <a:pt x="42" y="4"/>
                    </a:cubicBezTo>
                    <a:cubicBezTo>
                      <a:pt x="28" y="0"/>
                      <a:pt x="20" y="0"/>
                      <a:pt x="7" y="4"/>
                    </a:cubicBezTo>
                    <a:close/>
                    <a:moveTo>
                      <a:pt x="35" y="39"/>
                    </a:moveTo>
                    <a:cubicBezTo>
                      <a:pt x="30" y="43"/>
                      <a:pt x="17" y="40"/>
                      <a:pt x="11" y="43"/>
                    </a:cubicBezTo>
                    <a:cubicBezTo>
                      <a:pt x="7" y="33"/>
                      <a:pt x="11" y="18"/>
                      <a:pt x="12" y="8"/>
                    </a:cubicBezTo>
                    <a:cubicBezTo>
                      <a:pt x="24" y="8"/>
                      <a:pt x="25" y="8"/>
                      <a:pt x="36" y="9"/>
                    </a:cubicBezTo>
                    <a:cubicBezTo>
                      <a:pt x="37" y="16"/>
                      <a:pt x="36" y="29"/>
                      <a:pt x="3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41">
                <a:extLst>
                  <a:ext uri="{FF2B5EF4-FFF2-40B4-BE49-F238E27FC236}">
                    <a16:creationId xmlns:a16="http://schemas.microsoft.com/office/drawing/2014/main" id="{3F307938-000C-4191-8495-5E81B0A0E824}"/>
                  </a:ext>
                </a:extLst>
              </p:cNvPr>
              <p:cNvSpPr>
                <a:spLocks noEditPoints="1"/>
              </p:cNvSpPr>
              <p:nvPr/>
            </p:nvSpPr>
            <p:spPr bwMode="auto">
              <a:xfrm>
                <a:off x="7483476" y="4948238"/>
                <a:ext cx="142875" cy="136525"/>
              </a:xfrm>
              <a:custGeom>
                <a:avLst/>
                <a:gdLst>
                  <a:gd name="T0" fmla="*/ 56 w 59"/>
                  <a:gd name="T1" fmla="*/ 2 h 56"/>
                  <a:gd name="T2" fmla="*/ 5 w 59"/>
                  <a:gd name="T3" fmla="*/ 4 h 56"/>
                  <a:gd name="T4" fmla="*/ 2 w 59"/>
                  <a:gd name="T5" fmla="*/ 51 h 56"/>
                  <a:gd name="T6" fmla="*/ 52 w 59"/>
                  <a:gd name="T7" fmla="*/ 49 h 56"/>
                  <a:gd name="T8" fmla="*/ 56 w 59"/>
                  <a:gd name="T9" fmla="*/ 2 h 56"/>
                  <a:gd name="T10" fmla="*/ 48 w 59"/>
                  <a:gd name="T11" fmla="*/ 41 h 56"/>
                  <a:gd name="T12" fmla="*/ 10 w 59"/>
                  <a:gd name="T13" fmla="*/ 45 h 56"/>
                  <a:gd name="T14" fmla="*/ 10 w 59"/>
                  <a:gd name="T15" fmla="*/ 9 h 56"/>
                  <a:gd name="T16" fmla="*/ 50 w 59"/>
                  <a:gd name="T17" fmla="*/ 9 h 56"/>
                  <a:gd name="T18" fmla="*/ 48 w 59"/>
                  <a:gd name="T1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6">
                    <a:moveTo>
                      <a:pt x="56" y="2"/>
                    </a:moveTo>
                    <a:cubicBezTo>
                      <a:pt x="45" y="1"/>
                      <a:pt x="19" y="0"/>
                      <a:pt x="5" y="4"/>
                    </a:cubicBezTo>
                    <a:cubicBezTo>
                      <a:pt x="0" y="19"/>
                      <a:pt x="2" y="33"/>
                      <a:pt x="2" y="51"/>
                    </a:cubicBezTo>
                    <a:cubicBezTo>
                      <a:pt x="20" y="56"/>
                      <a:pt x="32" y="48"/>
                      <a:pt x="52" y="49"/>
                    </a:cubicBezTo>
                    <a:cubicBezTo>
                      <a:pt x="56" y="38"/>
                      <a:pt x="59" y="15"/>
                      <a:pt x="56" y="2"/>
                    </a:cubicBezTo>
                    <a:close/>
                    <a:moveTo>
                      <a:pt x="48" y="41"/>
                    </a:moveTo>
                    <a:cubicBezTo>
                      <a:pt x="35" y="42"/>
                      <a:pt x="24" y="45"/>
                      <a:pt x="10" y="45"/>
                    </a:cubicBezTo>
                    <a:cubicBezTo>
                      <a:pt x="6" y="30"/>
                      <a:pt x="7" y="22"/>
                      <a:pt x="10" y="9"/>
                    </a:cubicBezTo>
                    <a:cubicBezTo>
                      <a:pt x="21" y="7"/>
                      <a:pt x="42" y="9"/>
                      <a:pt x="50" y="9"/>
                    </a:cubicBezTo>
                    <a:cubicBezTo>
                      <a:pt x="51" y="21"/>
                      <a:pt x="49" y="30"/>
                      <a:pt x="48"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42">
                <a:extLst>
                  <a:ext uri="{FF2B5EF4-FFF2-40B4-BE49-F238E27FC236}">
                    <a16:creationId xmlns:a16="http://schemas.microsoft.com/office/drawing/2014/main" id="{6B7F45ED-32CF-4C2D-B279-37A633A127FC}"/>
                  </a:ext>
                </a:extLst>
              </p:cNvPr>
              <p:cNvSpPr>
                <a:spLocks noEditPoints="1"/>
              </p:cNvSpPr>
              <p:nvPr/>
            </p:nvSpPr>
            <p:spPr bwMode="auto">
              <a:xfrm>
                <a:off x="7339013" y="4945063"/>
                <a:ext cx="112713" cy="146050"/>
              </a:xfrm>
              <a:custGeom>
                <a:avLst/>
                <a:gdLst>
                  <a:gd name="T0" fmla="*/ 45 w 46"/>
                  <a:gd name="T1" fmla="*/ 7 h 60"/>
                  <a:gd name="T2" fmla="*/ 2 w 46"/>
                  <a:gd name="T3" fmla="*/ 2 h 60"/>
                  <a:gd name="T4" fmla="*/ 2 w 46"/>
                  <a:gd name="T5" fmla="*/ 5 h 60"/>
                  <a:gd name="T6" fmla="*/ 2 w 46"/>
                  <a:gd name="T7" fmla="*/ 33 h 60"/>
                  <a:gd name="T8" fmla="*/ 4 w 46"/>
                  <a:gd name="T9" fmla="*/ 55 h 60"/>
                  <a:gd name="T10" fmla="*/ 20 w 46"/>
                  <a:gd name="T11" fmla="*/ 55 h 60"/>
                  <a:gd name="T12" fmla="*/ 42 w 46"/>
                  <a:gd name="T13" fmla="*/ 56 h 60"/>
                  <a:gd name="T14" fmla="*/ 45 w 46"/>
                  <a:gd name="T15" fmla="*/ 7 h 60"/>
                  <a:gd name="T16" fmla="*/ 37 w 46"/>
                  <a:gd name="T17" fmla="*/ 49 h 60"/>
                  <a:gd name="T18" fmla="*/ 9 w 46"/>
                  <a:gd name="T19" fmla="*/ 49 h 60"/>
                  <a:gd name="T20" fmla="*/ 8 w 46"/>
                  <a:gd name="T21" fmla="*/ 8 h 60"/>
                  <a:gd name="T22" fmla="*/ 38 w 46"/>
                  <a:gd name="T23" fmla="*/ 11 h 60"/>
                  <a:gd name="T24" fmla="*/ 37 w 46"/>
                  <a:gd name="T25"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60">
                    <a:moveTo>
                      <a:pt x="45" y="7"/>
                    </a:moveTo>
                    <a:cubicBezTo>
                      <a:pt x="35" y="1"/>
                      <a:pt x="12" y="0"/>
                      <a:pt x="2" y="2"/>
                    </a:cubicBezTo>
                    <a:cubicBezTo>
                      <a:pt x="2" y="3"/>
                      <a:pt x="2" y="4"/>
                      <a:pt x="2" y="5"/>
                    </a:cubicBezTo>
                    <a:cubicBezTo>
                      <a:pt x="2" y="11"/>
                      <a:pt x="2" y="22"/>
                      <a:pt x="2" y="33"/>
                    </a:cubicBezTo>
                    <a:cubicBezTo>
                      <a:pt x="2" y="39"/>
                      <a:pt x="0" y="52"/>
                      <a:pt x="4" y="55"/>
                    </a:cubicBezTo>
                    <a:cubicBezTo>
                      <a:pt x="4" y="60"/>
                      <a:pt x="12" y="55"/>
                      <a:pt x="20" y="55"/>
                    </a:cubicBezTo>
                    <a:cubicBezTo>
                      <a:pt x="28" y="55"/>
                      <a:pt x="37" y="57"/>
                      <a:pt x="42" y="56"/>
                    </a:cubicBezTo>
                    <a:cubicBezTo>
                      <a:pt x="45" y="42"/>
                      <a:pt x="46" y="20"/>
                      <a:pt x="45" y="7"/>
                    </a:cubicBezTo>
                    <a:close/>
                    <a:moveTo>
                      <a:pt x="37" y="49"/>
                    </a:moveTo>
                    <a:cubicBezTo>
                      <a:pt x="28" y="49"/>
                      <a:pt x="16" y="47"/>
                      <a:pt x="9" y="49"/>
                    </a:cubicBezTo>
                    <a:cubicBezTo>
                      <a:pt x="6" y="39"/>
                      <a:pt x="12" y="22"/>
                      <a:pt x="8" y="8"/>
                    </a:cubicBezTo>
                    <a:cubicBezTo>
                      <a:pt x="17" y="7"/>
                      <a:pt x="28" y="10"/>
                      <a:pt x="38" y="11"/>
                    </a:cubicBezTo>
                    <a:cubicBezTo>
                      <a:pt x="41" y="23"/>
                      <a:pt x="38" y="31"/>
                      <a:pt x="37"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744">
                <a:extLst>
                  <a:ext uri="{FF2B5EF4-FFF2-40B4-BE49-F238E27FC236}">
                    <a16:creationId xmlns:a16="http://schemas.microsoft.com/office/drawing/2014/main" id="{2C9FAA69-43C8-48D0-A3B2-64165D2CD53E}"/>
                  </a:ext>
                </a:extLst>
              </p:cNvPr>
              <p:cNvSpPr>
                <a:spLocks/>
              </p:cNvSpPr>
              <p:nvPr/>
            </p:nvSpPr>
            <p:spPr bwMode="auto">
              <a:xfrm>
                <a:off x="7667626" y="4970463"/>
                <a:ext cx="55563" cy="69850"/>
              </a:xfrm>
              <a:custGeom>
                <a:avLst/>
                <a:gdLst>
                  <a:gd name="T0" fmla="*/ 3 w 23"/>
                  <a:gd name="T1" fmla="*/ 6 h 29"/>
                  <a:gd name="T2" fmla="*/ 8 w 23"/>
                  <a:gd name="T3" fmla="*/ 9 h 29"/>
                  <a:gd name="T4" fmla="*/ 3 w 23"/>
                  <a:gd name="T5" fmla="*/ 9 h 29"/>
                  <a:gd name="T6" fmla="*/ 1 w 23"/>
                  <a:gd name="T7" fmla="*/ 13 h 29"/>
                  <a:gd name="T8" fmla="*/ 8 w 23"/>
                  <a:gd name="T9" fmla="*/ 18 h 29"/>
                  <a:gd name="T10" fmla="*/ 0 w 23"/>
                  <a:gd name="T11" fmla="*/ 20 h 29"/>
                  <a:gd name="T12" fmla="*/ 0 w 23"/>
                  <a:gd name="T13" fmla="*/ 25 h 29"/>
                  <a:gd name="T14" fmla="*/ 5 w 23"/>
                  <a:gd name="T15" fmla="*/ 0 h 29"/>
                  <a:gd name="T16" fmla="*/ 3 w 23"/>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9">
                    <a:moveTo>
                      <a:pt x="3" y="6"/>
                    </a:moveTo>
                    <a:cubicBezTo>
                      <a:pt x="5" y="6"/>
                      <a:pt x="7" y="7"/>
                      <a:pt x="8" y="9"/>
                    </a:cubicBezTo>
                    <a:cubicBezTo>
                      <a:pt x="6" y="9"/>
                      <a:pt x="4" y="9"/>
                      <a:pt x="3" y="9"/>
                    </a:cubicBezTo>
                    <a:cubicBezTo>
                      <a:pt x="3" y="11"/>
                      <a:pt x="2" y="12"/>
                      <a:pt x="1" y="13"/>
                    </a:cubicBezTo>
                    <a:cubicBezTo>
                      <a:pt x="3" y="15"/>
                      <a:pt x="7" y="15"/>
                      <a:pt x="8" y="18"/>
                    </a:cubicBezTo>
                    <a:cubicBezTo>
                      <a:pt x="4" y="17"/>
                      <a:pt x="4" y="21"/>
                      <a:pt x="0" y="20"/>
                    </a:cubicBezTo>
                    <a:cubicBezTo>
                      <a:pt x="0" y="22"/>
                      <a:pt x="0" y="23"/>
                      <a:pt x="0" y="25"/>
                    </a:cubicBezTo>
                    <a:cubicBezTo>
                      <a:pt x="16" y="29"/>
                      <a:pt x="23" y="4"/>
                      <a:pt x="5" y="0"/>
                    </a:cubicBezTo>
                    <a:cubicBezTo>
                      <a:pt x="5" y="3"/>
                      <a:pt x="2" y="2"/>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749">
                <a:extLst>
                  <a:ext uri="{FF2B5EF4-FFF2-40B4-BE49-F238E27FC236}">
                    <a16:creationId xmlns:a16="http://schemas.microsoft.com/office/drawing/2014/main" id="{1012D757-505A-4F0C-9A3A-3D93111ABD1E}"/>
                  </a:ext>
                </a:extLst>
              </p:cNvPr>
              <p:cNvSpPr>
                <a:spLocks/>
              </p:cNvSpPr>
              <p:nvPr/>
            </p:nvSpPr>
            <p:spPr bwMode="auto">
              <a:xfrm>
                <a:off x="7385051" y="4981575"/>
                <a:ext cx="26988" cy="61913"/>
              </a:xfrm>
              <a:custGeom>
                <a:avLst/>
                <a:gdLst>
                  <a:gd name="T0" fmla="*/ 3 w 11"/>
                  <a:gd name="T1" fmla="*/ 25 h 25"/>
                  <a:gd name="T2" fmla="*/ 6 w 11"/>
                  <a:gd name="T3" fmla="*/ 0 h 25"/>
                  <a:gd name="T4" fmla="*/ 3 w 11"/>
                  <a:gd name="T5" fmla="*/ 25 h 25"/>
                </a:gdLst>
                <a:ahLst/>
                <a:cxnLst>
                  <a:cxn ang="0">
                    <a:pos x="T0" y="T1"/>
                  </a:cxn>
                  <a:cxn ang="0">
                    <a:pos x="T2" y="T3"/>
                  </a:cxn>
                  <a:cxn ang="0">
                    <a:pos x="T4" y="T5"/>
                  </a:cxn>
                </a:cxnLst>
                <a:rect l="0" t="0" r="r" b="b"/>
                <a:pathLst>
                  <a:path w="11" h="25">
                    <a:moveTo>
                      <a:pt x="3" y="25"/>
                    </a:moveTo>
                    <a:cubicBezTo>
                      <a:pt x="11" y="23"/>
                      <a:pt x="11" y="6"/>
                      <a:pt x="6" y="0"/>
                    </a:cubicBezTo>
                    <a:cubicBezTo>
                      <a:pt x="0" y="3"/>
                      <a:pt x="1" y="16"/>
                      <a:pt x="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50">
                <a:extLst>
                  <a:ext uri="{FF2B5EF4-FFF2-40B4-BE49-F238E27FC236}">
                    <a16:creationId xmlns:a16="http://schemas.microsoft.com/office/drawing/2014/main" id="{2576DAAB-6DB3-4AB2-AD6B-C5C8B50F0D34}"/>
                  </a:ext>
                </a:extLst>
              </p:cNvPr>
              <p:cNvSpPr>
                <a:spLocks/>
              </p:cNvSpPr>
              <p:nvPr/>
            </p:nvSpPr>
            <p:spPr bwMode="auto">
              <a:xfrm>
                <a:off x="7531101" y="4979988"/>
                <a:ext cx="58738" cy="65088"/>
              </a:xfrm>
              <a:custGeom>
                <a:avLst/>
                <a:gdLst>
                  <a:gd name="T0" fmla="*/ 16 w 24"/>
                  <a:gd name="T1" fmla="*/ 16 h 27"/>
                  <a:gd name="T2" fmla="*/ 18 w 24"/>
                  <a:gd name="T3" fmla="*/ 12 h 27"/>
                  <a:gd name="T4" fmla="*/ 4 w 24"/>
                  <a:gd name="T5" fmla="*/ 4 h 27"/>
                  <a:gd name="T6" fmla="*/ 12 w 24"/>
                  <a:gd name="T7" fmla="*/ 13 h 27"/>
                  <a:gd name="T8" fmla="*/ 1 w 24"/>
                  <a:gd name="T9" fmla="*/ 17 h 27"/>
                  <a:gd name="T10" fmla="*/ 22 w 24"/>
                  <a:gd name="T11" fmla="*/ 22 h 27"/>
                  <a:gd name="T12" fmla="*/ 16 w 24"/>
                  <a:gd name="T13" fmla="*/ 16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16" y="16"/>
                    </a:moveTo>
                    <a:cubicBezTo>
                      <a:pt x="18" y="16"/>
                      <a:pt x="17" y="13"/>
                      <a:pt x="18" y="12"/>
                    </a:cubicBezTo>
                    <a:cubicBezTo>
                      <a:pt x="15" y="8"/>
                      <a:pt x="10" y="0"/>
                      <a:pt x="4" y="4"/>
                    </a:cubicBezTo>
                    <a:cubicBezTo>
                      <a:pt x="2" y="11"/>
                      <a:pt x="11" y="8"/>
                      <a:pt x="12" y="13"/>
                    </a:cubicBezTo>
                    <a:cubicBezTo>
                      <a:pt x="8" y="17"/>
                      <a:pt x="5" y="16"/>
                      <a:pt x="1" y="17"/>
                    </a:cubicBezTo>
                    <a:cubicBezTo>
                      <a:pt x="0" y="27"/>
                      <a:pt x="17" y="23"/>
                      <a:pt x="22" y="22"/>
                    </a:cubicBezTo>
                    <a:cubicBezTo>
                      <a:pt x="24" y="16"/>
                      <a:pt x="17" y="19"/>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56">
                <a:extLst>
                  <a:ext uri="{FF2B5EF4-FFF2-40B4-BE49-F238E27FC236}">
                    <a16:creationId xmlns:a16="http://schemas.microsoft.com/office/drawing/2014/main" id="{4568DFA1-181B-4C66-AF57-766CD4990F64}"/>
                  </a:ext>
                </a:extLst>
              </p:cNvPr>
              <p:cNvSpPr>
                <a:spLocks noEditPoints="1"/>
              </p:cNvSpPr>
              <p:nvPr/>
            </p:nvSpPr>
            <p:spPr bwMode="auto">
              <a:xfrm>
                <a:off x="7631113" y="5091113"/>
                <a:ext cx="95250" cy="111125"/>
              </a:xfrm>
              <a:custGeom>
                <a:avLst/>
                <a:gdLst>
                  <a:gd name="T0" fmla="*/ 3 w 39"/>
                  <a:gd name="T1" fmla="*/ 5 h 45"/>
                  <a:gd name="T2" fmla="*/ 2 w 39"/>
                  <a:gd name="T3" fmla="*/ 43 h 45"/>
                  <a:gd name="T4" fmla="*/ 32 w 39"/>
                  <a:gd name="T5" fmla="*/ 42 h 45"/>
                  <a:gd name="T6" fmla="*/ 39 w 39"/>
                  <a:gd name="T7" fmla="*/ 3 h 45"/>
                  <a:gd name="T8" fmla="*/ 3 w 39"/>
                  <a:gd name="T9" fmla="*/ 5 h 45"/>
                  <a:gd name="T10" fmla="*/ 16 w 39"/>
                  <a:gd name="T11" fmla="*/ 32 h 45"/>
                  <a:gd name="T12" fmla="*/ 22 w 39"/>
                  <a:gd name="T13" fmla="*/ 28 h 45"/>
                  <a:gd name="T14" fmla="*/ 16 w 39"/>
                  <a:gd name="T15" fmla="*/ 32 h 45"/>
                  <a:gd name="T16" fmla="*/ 32 w 39"/>
                  <a:gd name="T17" fmla="*/ 10 h 45"/>
                  <a:gd name="T18" fmla="*/ 23 w 39"/>
                  <a:gd name="T19" fmla="*/ 36 h 45"/>
                  <a:gd name="T20" fmla="*/ 27 w 39"/>
                  <a:gd name="T21" fmla="*/ 27 h 45"/>
                  <a:gd name="T22" fmla="*/ 18 w 39"/>
                  <a:gd name="T23" fmla="*/ 22 h 45"/>
                  <a:gd name="T24" fmla="*/ 24 w 39"/>
                  <a:gd name="T25" fmla="*/ 11 h 45"/>
                  <a:gd name="T26" fmla="*/ 12 w 39"/>
                  <a:gd name="T27" fmla="*/ 36 h 45"/>
                  <a:gd name="T28" fmla="*/ 10 w 39"/>
                  <a:gd name="T29" fmla="*/ 8 h 45"/>
                  <a:gd name="T30" fmla="*/ 32 w 39"/>
                  <a:gd name="T31"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45">
                    <a:moveTo>
                      <a:pt x="3" y="5"/>
                    </a:moveTo>
                    <a:cubicBezTo>
                      <a:pt x="3" y="18"/>
                      <a:pt x="0" y="33"/>
                      <a:pt x="2" y="43"/>
                    </a:cubicBezTo>
                    <a:cubicBezTo>
                      <a:pt x="8" y="45"/>
                      <a:pt x="27" y="41"/>
                      <a:pt x="32" y="42"/>
                    </a:cubicBezTo>
                    <a:cubicBezTo>
                      <a:pt x="37" y="31"/>
                      <a:pt x="36" y="15"/>
                      <a:pt x="39" y="3"/>
                    </a:cubicBezTo>
                    <a:cubicBezTo>
                      <a:pt x="29" y="1"/>
                      <a:pt x="9" y="0"/>
                      <a:pt x="3" y="5"/>
                    </a:cubicBezTo>
                    <a:close/>
                    <a:moveTo>
                      <a:pt x="16" y="32"/>
                    </a:moveTo>
                    <a:cubicBezTo>
                      <a:pt x="16" y="28"/>
                      <a:pt x="19" y="29"/>
                      <a:pt x="22" y="28"/>
                    </a:cubicBezTo>
                    <a:cubicBezTo>
                      <a:pt x="21" y="30"/>
                      <a:pt x="21" y="33"/>
                      <a:pt x="16" y="32"/>
                    </a:cubicBezTo>
                    <a:close/>
                    <a:moveTo>
                      <a:pt x="32" y="10"/>
                    </a:moveTo>
                    <a:cubicBezTo>
                      <a:pt x="29" y="18"/>
                      <a:pt x="34" y="35"/>
                      <a:pt x="23" y="36"/>
                    </a:cubicBezTo>
                    <a:cubicBezTo>
                      <a:pt x="23" y="32"/>
                      <a:pt x="27" y="32"/>
                      <a:pt x="27" y="27"/>
                    </a:cubicBezTo>
                    <a:cubicBezTo>
                      <a:pt x="26" y="23"/>
                      <a:pt x="23" y="22"/>
                      <a:pt x="18" y="22"/>
                    </a:cubicBezTo>
                    <a:cubicBezTo>
                      <a:pt x="19" y="18"/>
                      <a:pt x="24" y="17"/>
                      <a:pt x="24" y="11"/>
                    </a:cubicBezTo>
                    <a:cubicBezTo>
                      <a:pt x="13" y="6"/>
                      <a:pt x="9" y="30"/>
                      <a:pt x="12" y="36"/>
                    </a:cubicBezTo>
                    <a:cubicBezTo>
                      <a:pt x="3" y="35"/>
                      <a:pt x="10" y="17"/>
                      <a:pt x="10" y="8"/>
                    </a:cubicBezTo>
                    <a:cubicBezTo>
                      <a:pt x="20" y="10"/>
                      <a:pt x="26" y="6"/>
                      <a:pt x="3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57">
                <a:extLst>
                  <a:ext uri="{FF2B5EF4-FFF2-40B4-BE49-F238E27FC236}">
                    <a16:creationId xmlns:a16="http://schemas.microsoft.com/office/drawing/2014/main" id="{9325AA50-5D1B-4B39-BFB9-AAAFFFCD7A67}"/>
                  </a:ext>
                </a:extLst>
              </p:cNvPr>
              <p:cNvSpPr>
                <a:spLocks noEditPoints="1"/>
              </p:cNvSpPr>
              <p:nvPr/>
            </p:nvSpPr>
            <p:spPr bwMode="auto">
              <a:xfrm>
                <a:off x="7466013" y="5094288"/>
                <a:ext cx="142875" cy="119063"/>
              </a:xfrm>
              <a:custGeom>
                <a:avLst/>
                <a:gdLst>
                  <a:gd name="T0" fmla="*/ 5 w 59"/>
                  <a:gd name="T1" fmla="*/ 2 h 49"/>
                  <a:gd name="T2" fmla="*/ 4 w 59"/>
                  <a:gd name="T3" fmla="*/ 49 h 49"/>
                  <a:gd name="T4" fmla="*/ 55 w 59"/>
                  <a:gd name="T5" fmla="*/ 43 h 49"/>
                  <a:gd name="T6" fmla="*/ 59 w 59"/>
                  <a:gd name="T7" fmla="*/ 3 h 49"/>
                  <a:gd name="T8" fmla="*/ 5 w 59"/>
                  <a:gd name="T9" fmla="*/ 2 h 49"/>
                  <a:gd name="T10" fmla="*/ 48 w 59"/>
                  <a:gd name="T11" fmla="*/ 36 h 49"/>
                  <a:gd name="T12" fmla="*/ 9 w 59"/>
                  <a:gd name="T13" fmla="*/ 41 h 49"/>
                  <a:gd name="T14" fmla="*/ 9 w 59"/>
                  <a:gd name="T15" fmla="*/ 9 h 49"/>
                  <a:gd name="T16" fmla="*/ 52 w 59"/>
                  <a:gd name="T17" fmla="*/ 10 h 49"/>
                  <a:gd name="T18" fmla="*/ 48 w 59"/>
                  <a:gd name="T1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9">
                    <a:moveTo>
                      <a:pt x="5" y="2"/>
                    </a:moveTo>
                    <a:cubicBezTo>
                      <a:pt x="0" y="17"/>
                      <a:pt x="2" y="31"/>
                      <a:pt x="4" y="49"/>
                    </a:cubicBezTo>
                    <a:cubicBezTo>
                      <a:pt x="22" y="47"/>
                      <a:pt x="39" y="43"/>
                      <a:pt x="55" y="43"/>
                    </a:cubicBezTo>
                    <a:cubicBezTo>
                      <a:pt x="56" y="23"/>
                      <a:pt x="58" y="20"/>
                      <a:pt x="59" y="3"/>
                    </a:cubicBezTo>
                    <a:cubicBezTo>
                      <a:pt x="35" y="5"/>
                      <a:pt x="26" y="0"/>
                      <a:pt x="5" y="2"/>
                    </a:cubicBezTo>
                    <a:close/>
                    <a:moveTo>
                      <a:pt x="48" y="36"/>
                    </a:moveTo>
                    <a:cubicBezTo>
                      <a:pt x="35" y="37"/>
                      <a:pt x="22" y="39"/>
                      <a:pt x="9" y="41"/>
                    </a:cubicBezTo>
                    <a:cubicBezTo>
                      <a:pt x="8" y="27"/>
                      <a:pt x="9" y="22"/>
                      <a:pt x="9" y="9"/>
                    </a:cubicBezTo>
                    <a:cubicBezTo>
                      <a:pt x="19" y="7"/>
                      <a:pt x="34" y="11"/>
                      <a:pt x="52" y="10"/>
                    </a:cubicBezTo>
                    <a:cubicBezTo>
                      <a:pt x="50" y="17"/>
                      <a:pt x="51" y="29"/>
                      <a:pt x="4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58">
                <a:extLst>
                  <a:ext uri="{FF2B5EF4-FFF2-40B4-BE49-F238E27FC236}">
                    <a16:creationId xmlns:a16="http://schemas.microsoft.com/office/drawing/2014/main" id="{6DDEFA6C-D0AA-4F18-8C1E-E62A75EB8245}"/>
                  </a:ext>
                </a:extLst>
              </p:cNvPr>
              <p:cNvSpPr>
                <a:spLocks noEditPoints="1"/>
              </p:cNvSpPr>
              <p:nvPr/>
            </p:nvSpPr>
            <p:spPr bwMode="auto">
              <a:xfrm>
                <a:off x="7321551" y="5102225"/>
                <a:ext cx="104775" cy="109538"/>
              </a:xfrm>
              <a:custGeom>
                <a:avLst/>
                <a:gdLst>
                  <a:gd name="T0" fmla="*/ 39 w 43"/>
                  <a:gd name="T1" fmla="*/ 45 h 45"/>
                  <a:gd name="T2" fmla="*/ 43 w 43"/>
                  <a:gd name="T3" fmla="*/ 1 h 45"/>
                  <a:gd name="T4" fmla="*/ 3 w 43"/>
                  <a:gd name="T5" fmla="*/ 6 h 45"/>
                  <a:gd name="T6" fmla="*/ 3 w 43"/>
                  <a:gd name="T7" fmla="*/ 42 h 45"/>
                  <a:gd name="T8" fmla="*/ 39 w 43"/>
                  <a:gd name="T9" fmla="*/ 45 h 45"/>
                  <a:gd name="T10" fmla="*/ 9 w 43"/>
                  <a:gd name="T11" fmla="*/ 9 h 45"/>
                  <a:gd name="T12" fmla="*/ 36 w 43"/>
                  <a:gd name="T13" fmla="*/ 8 h 45"/>
                  <a:gd name="T14" fmla="*/ 35 w 43"/>
                  <a:gd name="T15" fmla="*/ 37 h 45"/>
                  <a:gd name="T16" fmla="*/ 8 w 43"/>
                  <a:gd name="T17" fmla="*/ 36 h 45"/>
                  <a:gd name="T18" fmla="*/ 9 w 43"/>
                  <a:gd name="T19"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39" y="45"/>
                    </a:moveTo>
                    <a:cubicBezTo>
                      <a:pt x="42" y="33"/>
                      <a:pt x="42" y="11"/>
                      <a:pt x="43" y="1"/>
                    </a:cubicBezTo>
                    <a:cubicBezTo>
                      <a:pt x="31" y="0"/>
                      <a:pt x="13" y="2"/>
                      <a:pt x="3" y="6"/>
                    </a:cubicBezTo>
                    <a:cubicBezTo>
                      <a:pt x="2" y="13"/>
                      <a:pt x="0" y="35"/>
                      <a:pt x="3" y="42"/>
                    </a:cubicBezTo>
                    <a:cubicBezTo>
                      <a:pt x="13" y="44"/>
                      <a:pt x="27" y="44"/>
                      <a:pt x="39" y="45"/>
                    </a:cubicBezTo>
                    <a:close/>
                    <a:moveTo>
                      <a:pt x="9" y="9"/>
                    </a:moveTo>
                    <a:cubicBezTo>
                      <a:pt x="14" y="12"/>
                      <a:pt x="28" y="4"/>
                      <a:pt x="36" y="8"/>
                    </a:cubicBezTo>
                    <a:cubicBezTo>
                      <a:pt x="35" y="24"/>
                      <a:pt x="36" y="23"/>
                      <a:pt x="35" y="37"/>
                    </a:cubicBezTo>
                    <a:cubicBezTo>
                      <a:pt x="30" y="38"/>
                      <a:pt x="13" y="35"/>
                      <a:pt x="8" y="36"/>
                    </a:cubicBezTo>
                    <a:cubicBezTo>
                      <a:pt x="7" y="26"/>
                      <a:pt x="8" y="17"/>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759">
                <a:extLst>
                  <a:ext uri="{FF2B5EF4-FFF2-40B4-BE49-F238E27FC236}">
                    <a16:creationId xmlns:a16="http://schemas.microsoft.com/office/drawing/2014/main" id="{A865582C-A9B2-4E27-93F8-63449DACF31A}"/>
                  </a:ext>
                </a:extLst>
              </p:cNvPr>
              <p:cNvSpPr>
                <a:spLocks/>
              </p:cNvSpPr>
              <p:nvPr/>
            </p:nvSpPr>
            <p:spPr bwMode="auto">
              <a:xfrm>
                <a:off x="7516813" y="5121275"/>
                <a:ext cx="53975" cy="68263"/>
              </a:xfrm>
              <a:custGeom>
                <a:avLst/>
                <a:gdLst>
                  <a:gd name="T0" fmla="*/ 11 w 22"/>
                  <a:gd name="T1" fmla="*/ 0 h 28"/>
                  <a:gd name="T2" fmla="*/ 7 w 22"/>
                  <a:gd name="T3" fmla="*/ 0 h 28"/>
                  <a:gd name="T4" fmla="*/ 0 w 22"/>
                  <a:gd name="T5" fmla="*/ 10 h 28"/>
                  <a:gd name="T6" fmla="*/ 8 w 22"/>
                  <a:gd name="T7" fmla="*/ 20 h 28"/>
                  <a:gd name="T8" fmla="*/ 2 w 22"/>
                  <a:gd name="T9" fmla="*/ 24 h 28"/>
                  <a:gd name="T10" fmla="*/ 15 w 22"/>
                  <a:gd name="T11" fmla="*/ 25 h 28"/>
                  <a:gd name="T12" fmla="*/ 16 w 22"/>
                  <a:gd name="T13" fmla="*/ 20 h 28"/>
                  <a:gd name="T14" fmla="*/ 7 w 22"/>
                  <a:gd name="T15" fmla="*/ 11 h 28"/>
                  <a:gd name="T16" fmla="*/ 22 w 22"/>
                  <a:gd name="T17" fmla="*/ 7 h 28"/>
                  <a:gd name="T18" fmla="*/ 11 w 22"/>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8">
                    <a:moveTo>
                      <a:pt x="11" y="0"/>
                    </a:moveTo>
                    <a:cubicBezTo>
                      <a:pt x="10" y="0"/>
                      <a:pt x="8" y="0"/>
                      <a:pt x="7" y="0"/>
                    </a:cubicBezTo>
                    <a:cubicBezTo>
                      <a:pt x="5" y="3"/>
                      <a:pt x="3" y="8"/>
                      <a:pt x="0" y="10"/>
                    </a:cubicBezTo>
                    <a:cubicBezTo>
                      <a:pt x="1" y="16"/>
                      <a:pt x="6" y="17"/>
                      <a:pt x="8" y="20"/>
                    </a:cubicBezTo>
                    <a:cubicBezTo>
                      <a:pt x="6" y="22"/>
                      <a:pt x="1" y="20"/>
                      <a:pt x="2" y="24"/>
                    </a:cubicBezTo>
                    <a:cubicBezTo>
                      <a:pt x="4" y="28"/>
                      <a:pt x="12" y="25"/>
                      <a:pt x="15" y="25"/>
                    </a:cubicBezTo>
                    <a:cubicBezTo>
                      <a:pt x="15" y="23"/>
                      <a:pt x="16" y="22"/>
                      <a:pt x="16" y="20"/>
                    </a:cubicBezTo>
                    <a:cubicBezTo>
                      <a:pt x="14" y="16"/>
                      <a:pt x="9" y="15"/>
                      <a:pt x="7" y="11"/>
                    </a:cubicBezTo>
                    <a:cubicBezTo>
                      <a:pt x="15" y="10"/>
                      <a:pt x="21" y="13"/>
                      <a:pt x="22" y="7"/>
                    </a:cubicBezTo>
                    <a:cubicBezTo>
                      <a:pt x="19" y="3"/>
                      <a:pt x="8" y="9"/>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61">
                <a:extLst>
                  <a:ext uri="{FF2B5EF4-FFF2-40B4-BE49-F238E27FC236}">
                    <a16:creationId xmlns:a16="http://schemas.microsoft.com/office/drawing/2014/main" id="{6333E945-6C65-4C40-879E-778281B1BD95}"/>
                  </a:ext>
                </a:extLst>
              </p:cNvPr>
              <p:cNvSpPr>
                <a:spLocks/>
              </p:cNvSpPr>
              <p:nvPr/>
            </p:nvSpPr>
            <p:spPr bwMode="auto">
              <a:xfrm>
                <a:off x="7353301" y="5130800"/>
                <a:ext cx="49213" cy="46038"/>
              </a:xfrm>
              <a:custGeom>
                <a:avLst/>
                <a:gdLst>
                  <a:gd name="T0" fmla="*/ 20 w 20"/>
                  <a:gd name="T1" fmla="*/ 15 h 19"/>
                  <a:gd name="T2" fmla="*/ 15 w 20"/>
                  <a:gd name="T3" fmla="*/ 5 h 19"/>
                  <a:gd name="T4" fmla="*/ 8 w 20"/>
                  <a:gd name="T5" fmla="*/ 9 h 19"/>
                  <a:gd name="T6" fmla="*/ 12 w 20"/>
                  <a:gd name="T7" fmla="*/ 0 h 19"/>
                  <a:gd name="T8" fmla="*/ 0 w 20"/>
                  <a:gd name="T9" fmla="*/ 13 h 19"/>
                  <a:gd name="T10" fmla="*/ 14 w 20"/>
                  <a:gd name="T11" fmla="*/ 19 h 19"/>
                  <a:gd name="T12" fmla="*/ 20 w 20"/>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15"/>
                    </a:moveTo>
                    <a:cubicBezTo>
                      <a:pt x="19" y="12"/>
                      <a:pt x="16" y="9"/>
                      <a:pt x="15" y="5"/>
                    </a:cubicBezTo>
                    <a:cubicBezTo>
                      <a:pt x="14" y="7"/>
                      <a:pt x="11" y="14"/>
                      <a:pt x="8" y="9"/>
                    </a:cubicBezTo>
                    <a:cubicBezTo>
                      <a:pt x="10" y="6"/>
                      <a:pt x="13" y="5"/>
                      <a:pt x="12" y="0"/>
                    </a:cubicBezTo>
                    <a:cubicBezTo>
                      <a:pt x="5" y="1"/>
                      <a:pt x="2" y="7"/>
                      <a:pt x="0" y="13"/>
                    </a:cubicBezTo>
                    <a:cubicBezTo>
                      <a:pt x="6" y="14"/>
                      <a:pt x="9" y="17"/>
                      <a:pt x="14" y="19"/>
                    </a:cubicBezTo>
                    <a:cubicBezTo>
                      <a:pt x="13" y="15"/>
                      <a:pt x="18" y="16"/>
                      <a:pt x="2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778">
                <a:extLst>
                  <a:ext uri="{FF2B5EF4-FFF2-40B4-BE49-F238E27FC236}">
                    <a16:creationId xmlns:a16="http://schemas.microsoft.com/office/drawing/2014/main" id="{9773BC49-51EE-4163-B79D-F6BA80C9D274}"/>
                  </a:ext>
                </a:extLst>
              </p:cNvPr>
              <p:cNvSpPr>
                <a:spLocks noEditPoints="1"/>
              </p:cNvSpPr>
              <p:nvPr/>
            </p:nvSpPr>
            <p:spPr bwMode="auto">
              <a:xfrm>
                <a:off x="7319963" y="5248275"/>
                <a:ext cx="95250" cy="125413"/>
              </a:xfrm>
              <a:custGeom>
                <a:avLst/>
                <a:gdLst>
                  <a:gd name="T0" fmla="*/ 38 w 39"/>
                  <a:gd name="T1" fmla="*/ 5 h 52"/>
                  <a:gd name="T2" fmla="*/ 6 w 39"/>
                  <a:gd name="T3" fmla="*/ 0 h 52"/>
                  <a:gd name="T4" fmla="*/ 5 w 39"/>
                  <a:gd name="T5" fmla="*/ 52 h 52"/>
                  <a:gd name="T6" fmla="*/ 37 w 39"/>
                  <a:gd name="T7" fmla="*/ 47 h 52"/>
                  <a:gd name="T8" fmla="*/ 38 w 39"/>
                  <a:gd name="T9" fmla="*/ 5 h 52"/>
                  <a:gd name="T10" fmla="*/ 30 w 39"/>
                  <a:gd name="T11" fmla="*/ 43 h 52"/>
                  <a:gd name="T12" fmla="*/ 13 w 39"/>
                  <a:gd name="T13" fmla="*/ 45 h 52"/>
                  <a:gd name="T14" fmla="*/ 9 w 39"/>
                  <a:gd name="T15" fmla="*/ 7 h 52"/>
                  <a:gd name="T16" fmla="*/ 32 w 39"/>
                  <a:gd name="T17" fmla="*/ 9 h 52"/>
                  <a:gd name="T18" fmla="*/ 30 w 39"/>
                  <a:gd name="T19"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52">
                    <a:moveTo>
                      <a:pt x="38" y="5"/>
                    </a:moveTo>
                    <a:cubicBezTo>
                      <a:pt x="29" y="2"/>
                      <a:pt x="16" y="2"/>
                      <a:pt x="6" y="0"/>
                    </a:cubicBezTo>
                    <a:cubicBezTo>
                      <a:pt x="0" y="14"/>
                      <a:pt x="4" y="33"/>
                      <a:pt x="5" y="52"/>
                    </a:cubicBezTo>
                    <a:cubicBezTo>
                      <a:pt x="16" y="51"/>
                      <a:pt x="28" y="51"/>
                      <a:pt x="37" y="47"/>
                    </a:cubicBezTo>
                    <a:cubicBezTo>
                      <a:pt x="38" y="36"/>
                      <a:pt x="39" y="21"/>
                      <a:pt x="38" y="5"/>
                    </a:cubicBezTo>
                    <a:close/>
                    <a:moveTo>
                      <a:pt x="30" y="43"/>
                    </a:moveTo>
                    <a:cubicBezTo>
                      <a:pt x="23" y="43"/>
                      <a:pt x="16" y="45"/>
                      <a:pt x="13" y="45"/>
                    </a:cubicBezTo>
                    <a:cubicBezTo>
                      <a:pt x="6" y="38"/>
                      <a:pt x="11" y="18"/>
                      <a:pt x="9" y="7"/>
                    </a:cubicBezTo>
                    <a:cubicBezTo>
                      <a:pt x="17" y="10"/>
                      <a:pt x="21" y="8"/>
                      <a:pt x="32" y="9"/>
                    </a:cubicBezTo>
                    <a:cubicBezTo>
                      <a:pt x="32" y="22"/>
                      <a:pt x="32" y="35"/>
                      <a:pt x="3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79">
                <a:extLst>
                  <a:ext uri="{FF2B5EF4-FFF2-40B4-BE49-F238E27FC236}">
                    <a16:creationId xmlns:a16="http://schemas.microsoft.com/office/drawing/2014/main" id="{B31B6648-DAC6-4CC3-B199-2E3C8652AE3A}"/>
                  </a:ext>
                </a:extLst>
              </p:cNvPr>
              <p:cNvSpPr>
                <a:spLocks noEditPoints="1"/>
              </p:cNvSpPr>
              <p:nvPr/>
            </p:nvSpPr>
            <p:spPr bwMode="auto">
              <a:xfrm>
                <a:off x="7442201" y="5253038"/>
                <a:ext cx="160338" cy="123825"/>
              </a:xfrm>
              <a:custGeom>
                <a:avLst/>
                <a:gdLst>
                  <a:gd name="T0" fmla="*/ 62 w 66"/>
                  <a:gd name="T1" fmla="*/ 1 h 51"/>
                  <a:gd name="T2" fmla="*/ 3 w 66"/>
                  <a:gd name="T3" fmla="*/ 0 h 51"/>
                  <a:gd name="T4" fmla="*/ 2 w 66"/>
                  <a:gd name="T5" fmla="*/ 50 h 51"/>
                  <a:gd name="T6" fmla="*/ 57 w 66"/>
                  <a:gd name="T7" fmla="*/ 50 h 51"/>
                  <a:gd name="T8" fmla="*/ 62 w 66"/>
                  <a:gd name="T9" fmla="*/ 1 h 51"/>
                  <a:gd name="T10" fmla="*/ 54 w 66"/>
                  <a:gd name="T11" fmla="*/ 43 h 51"/>
                  <a:gd name="T12" fmla="*/ 7 w 66"/>
                  <a:gd name="T13" fmla="*/ 42 h 51"/>
                  <a:gd name="T14" fmla="*/ 7 w 66"/>
                  <a:gd name="T15" fmla="*/ 10 h 51"/>
                  <a:gd name="T16" fmla="*/ 55 w 66"/>
                  <a:gd name="T17" fmla="*/ 8 h 51"/>
                  <a:gd name="T18" fmla="*/ 54 w 66"/>
                  <a:gd name="T19"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51">
                    <a:moveTo>
                      <a:pt x="62" y="1"/>
                    </a:moveTo>
                    <a:cubicBezTo>
                      <a:pt x="50" y="2"/>
                      <a:pt x="22" y="3"/>
                      <a:pt x="3" y="0"/>
                    </a:cubicBezTo>
                    <a:cubicBezTo>
                      <a:pt x="0" y="20"/>
                      <a:pt x="0" y="31"/>
                      <a:pt x="2" y="50"/>
                    </a:cubicBezTo>
                    <a:cubicBezTo>
                      <a:pt x="24" y="50"/>
                      <a:pt x="39" y="51"/>
                      <a:pt x="57" y="50"/>
                    </a:cubicBezTo>
                    <a:cubicBezTo>
                      <a:pt x="66" y="39"/>
                      <a:pt x="60" y="17"/>
                      <a:pt x="62" y="1"/>
                    </a:cubicBezTo>
                    <a:close/>
                    <a:moveTo>
                      <a:pt x="54" y="43"/>
                    </a:moveTo>
                    <a:cubicBezTo>
                      <a:pt x="39" y="44"/>
                      <a:pt x="25" y="45"/>
                      <a:pt x="7" y="42"/>
                    </a:cubicBezTo>
                    <a:cubicBezTo>
                      <a:pt x="7" y="31"/>
                      <a:pt x="7" y="20"/>
                      <a:pt x="7" y="10"/>
                    </a:cubicBezTo>
                    <a:cubicBezTo>
                      <a:pt x="29" y="6"/>
                      <a:pt x="30" y="9"/>
                      <a:pt x="55" y="8"/>
                    </a:cubicBezTo>
                    <a:cubicBezTo>
                      <a:pt x="55" y="21"/>
                      <a:pt x="59" y="32"/>
                      <a:pt x="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80">
                <a:extLst>
                  <a:ext uri="{FF2B5EF4-FFF2-40B4-BE49-F238E27FC236}">
                    <a16:creationId xmlns:a16="http://schemas.microsoft.com/office/drawing/2014/main" id="{8BFE760A-F5F5-48E2-9376-A99442D7EE72}"/>
                  </a:ext>
                </a:extLst>
              </p:cNvPr>
              <p:cNvSpPr>
                <a:spLocks noEditPoints="1"/>
              </p:cNvSpPr>
              <p:nvPr/>
            </p:nvSpPr>
            <p:spPr bwMode="auto">
              <a:xfrm>
                <a:off x="7620001" y="5257800"/>
                <a:ext cx="103188" cy="115888"/>
              </a:xfrm>
              <a:custGeom>
                <a:avLst/>
                <a:gdLst>
                  <a:gd name="T0" fmla="*/ 2 w 43"/>
                  <a:gd name="T1" fmla="*/ 0 h 48"/>
                  <a:gd name="T2" fmla="*/ 2 w 43"/>
                  <a:gd name="T3" fmla="*/ 47 h 48"/>
                  <a:gd name="T4" fmla="*/ 37 w 43"/>
                  <a:gd name="T5" fmla="*/ 48 h 48"/>
                  <a:gd name="T6" fmla="*/ 43 w 43"/>
                  <a:gd name="T7" fmla="*/ 2 h 48"/>
                  <a:gd name="T8" fmla="*/ 2 w 43"/>
                  <a:gd name="T9" fmla="*/ 0 h 48"/>
                  <a:gd name="T10" fmla="*/ 25 w 43"/>
                  <a:gd name="T11" fmla="*/ 21 h 48"/>
                  <a:gd name="T12" fmla="*/ 17 w 43"/>
                  <a:gd name="T13" fmla="*/ 21 h 48"/>
                  <a:gd name="T14" fmla="*/ 23 w 43"/>
                  <a:gd name="T15" fmla="*/ 17 h 48"/>
                  <a:gd name="T16" fmla="*/ 25 w 43"/>
                  <a:gd name="T17" fmla="*/ 18 h 48"/>
                  <a:gd name="T18" fmla="*/ 25 w 43"/>
                  <a:gd name="T19" fmla="*/ 21 h 48"/>
                  <a:gd name="T20" fmla="*/ 29 w 43"/>
                  <a:gd name="T21" fmla="*/ 42 h 48"/>
                  <a:gd name="T22" fmla="*/ 32 w 43"/>
                  <a:gd name="T23" fmla="*/ 16 h 48"/>
                  <a:gd name="T24" fmla="*/ 12 w 43"/>
                  <a:gd name="T25" fmla="*/ 17 h 48"/>
                  <a:gd name="T26" fmla="*/ 12 w 43"/>
                  <a:gd name="T27" fmla="*/ 23 h 48"/>
                  <a:gd name="T28" fmla="*/ 24 w 43"/>
                  <a:gd name="T29" fmla="*/ 27 h 48"/>
                  <a:gd name="T30" fmla="*/ 21 w 43"/>
                  <a:gd name="T31" fmla="*/ 40 h 48"/>
                  <a:gd name="T32" fmla="*/ 7 w 43"/>
                  <a:gd name="T33" fmla="*/ 39 h 48"/>
                  <a:gd name="T34" fmla="*/ 7 w 43"/>
                  <a:gd name="T35" fmla="*/ 8 h 48"/>
                  <a:gd name="T36" fmla="*/ 36 w 43"/>
                  <a:gd name="T37" fmla="*/ 7 h 48"/>
                  <a:gd name="T38" fmla="*/ 29 w 43"/>
                  <a:gd name="T39"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8">
                    <a:moveTo>
                      <a:pt x="2" y="0"/>
                    </a:moveTo>
                    <a:cubicBezTo>
                      <a:pt x="1" y="13"/>
                      <a:pt x="0" y="34"/>
                      <a:pt x="2" y="47"/>
                    </a:cubicBezTo>
                    <a:cubicBezTo>
                      <a:pt x="14" y="47"/>
                      <a:pt x="26" y="47"/>
                      <a:pt x="37" y="48"/>
                    </a:cubicBezTo>
                    <a:cubicBezTo>
                      <a:pt x="41" y="33"/>
                      <a:pt x="43" y="23"/>
                      <a:pt x="43" y="2"/>
                    </a:cubicBezTo>
                    <a:cubicBezTo>
                      <a:pt x="26" y="0"/>
                      <a:pt x="20" y="3"/>
                      <a:pt x="2" y="0"/>
                    </a:cubicBezTo>
                    <a:close/>
                    <a:moveTo>
                      <a:pt x="25" y="21"/>
                    </a:moveTo>
                    <a:cubicBezTo>
                      <a:pt x="22" y="21"/>
                      <a:pt x="20" y="24"/>
                      <a:pt x="17" y="21"/>
                    </a:cubicBezTo>
                    <a:cubicBezTo>
                      <a:pt x="17" y="17"/>
                      <a:pt x="22" y="20"/>
                      <a:pt x="23" y="17"/>
                    </a:cubicBezTo>
                    <a:cubicBezTo>
                      <a:pt x="24" y="17"/>
                      <a:pt x="24" y="18"/>
                      <a:pt x="25" y="18"/>
                    </a:cubicBezTo>
                    <a:cubicBezTo>
                      <a:pt x="25" y="19"/>
                      <a:pt x="25" y="20"/>
                      <a:pt x="25" y="21"/>
                    </a:cubicBezTo>
                    <a:close/>
                    <a:moveTo>
                      <a:pt x="29" y="42"/>
                    </a:moveTo>
                    <a:cubicBezTo>
                      <a:pt x="26" y="34"/>
                      <a:pt x="32" y="27"/>
                      <a:pt x="32" y="16"/>
                    </a:cubicBezTo>
                    <a:cubicBezTo>
                      <a:pt x="28" y="9"/>
                      <a:pt x="15" y="14"/>
                      <a:pt x="12" y="17"/>
                    </a:cubicBezTo>
                    <a:cubicBezTo>
                      <a:pt x="12" y="19"/>
                      <a:pt x="12" y="21"/>
                      <a:pt x="12" y="23"/>
                    </a:cubicBezTo>
                    <a:cubicBezTo>
                      <a:pt x="13" y="28"/>
                      <a:pt x="20" y="28"/>
                      <a:pt x="24" y="27"/>
                    </a:cubicBezTo>
                    <a:cubicBezTo>
                      <a:pt x="24" y="32"/>
                      <a:pt x="21" y="35"/>
                      <a:pt x="21" y="40"/>
                    </a:cubicBezTo>
                    <a:cubicBezTo>
                      <a:pt x="16" y="40"/>
                      <a:pt x="9" y="41"/>
                      <a:pt x="7" y="39"/>
                    </a:cubicBezTo>
                    <a:cubicBezTo>
                      <a:pt x="7" y="30"/>
                      <a:pt x="7" y="19"/>
                      <a:pt x="7" y="8"/>
                    </a:cubicBezTo>
                    <a:cubicBezTo>
                      <a:pt x="17" y="9"/>
                      <a:pt x="27" y="8"/>
                      <a:pt x="36" y="7"/>
                    </a:cubicBezTo>
                    <a:cubicBezTo>
                      <a:pt x="37" y="19"/>
                      <a:pt x="38" y="39"/>
                      <a:pt x="2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82">
                <a:extLst>
                  <a:ext uri="{FF2B5EF4-FFF2-40B4-BE49-F238E27FC236}">
                    <a16:creationId xmlns:a16="http://schemas.microsoft.com/office/drawing/2014/main" id="{10D58F72-80A5-4486-867C-1DE6193B7B0E}"/>
                  </a:ext>
                </a:extLst>
              </p:cNvPr>
              <p:cNvSpPr>
                <a:spLocks noEditPoints="1"/>
              </p:cNvSpPr>
              <p:nvPr/>
            </p:nvSpPr>
            <p:spPr bwMode="auto">
              <a:xfrm>
                <a:off x="7488238" y="5280025"/>
                <a:ext cx="57150" cy="74613"/>
              </a:xfrm>
              <a:custGeom>
                <a:avLst/>
                <a:gdLst>
                  <a:gd name="T0" fmla="*/ 4 w 24"/>
                  <a:gd name="T1" fmla="*/ 8 h 31"/>
                  <a:gd name="T2" fmla="*/ 7 w 24"/>
                  <a:gd name="T3" fmla="*/ 16 h 31"/>
                  <a:gd name="T4" fmla="*/ 5 w 24"/>
                  <a:gd name="T5" fmla="*/ 31 h 31"/>
                  <a:gd name="T6" fmla="*/ 20 w 24"/>
                  <a:gd name="T7" fmla="*/ 26 h 31"/>
                  <a:gd name="T8" fmla="*/ 18 w 24"/>
                  <a:gd name="T9" fmla="*/ 18 h 31"/>
                  <a:gd name="T10" fmla="*/ 24 w 24"/>
                  <a:gd name="T11" fmla="*/ 7 h 31"/>
                  <a:gd name="T12" fmla="*/ 4 w 24"/>
                  <a:gd name="T13" fmla="*/ 8 h 31"/>
                  <a:gd name="T14" fmla="*/ 7 w 24"/>
                  <a:gd name="T15" fmla="*/ 24 h 31"/>
                  <a:gd name="T16" fmla="*/ 11 w 24"/>
                  <a:gd name="T17" fmla="*/ 19 h 31"/>
                  <a:gd name="T18" fmla="*/ 15 w 24"/>
                  <a:gd name="T19" fmla="*/ 24 h 31"/>
                  <a:gd name="T20" fmla="*/ 7 w 24"/>
                  <a:gd name="T21" fmla="*/ 24 h 31"/>
                  <a:gd name="T22" fmla="*/ 11 w 24"/>
                  <a:gd name="T23" fmla="*/ 10 h 31"/>
                  <a:gd name="T24" fmla="*/ 19 w 24"/>
                  <a:gd name="T25" fmla="*/ 9 h 31"/>
                  <a:gd name="T26" fmla="*/ 11 w 24"/>
                  <a:gd name="T27"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1">
                    <a:moveTo>
                      <a:pt x="4" y="8"/>
                    </a:moveTo>
                    <a:cubicBezTo>
                      <a:pt x="4" y="12"/>
                      <a:pt x="7" y="12"/>
                      <a:pt x="7" y="16"/>
                    </a:cubicBezTo>
                    <a:cubicBezTo>
                      <a:pt x="0" y="18"/>
                      <a:pt x="2" y="26"/>
                      <a:pt x="5" y="31"/>
                    </a:cubicBezTo>
                    <a:cubicBezTo>
                      <a:pt x="14" y="30"/>
                      <a:pt x="15" y="30"/>
                      <a:pt x="20" y="26"/>
                    </a:cubicBezTo>
                    <a:cubicBezTo>
                      <a:pt x="21" y="21"/>
                      <a:pt x="19" y="20"/>
                      <a:pt x="18" y="18"/>
                    </a:cubicBezTo>
                    <a:cubicBezTo>
                      <a:pt x="22" y="16"/>
                      <a:pt x="24" y="12"/>
                      <a:pt x="24" y="7"/>
                    </a:cubicBezTo>
                    <a:cubicBezTo>
                      <a:pt x="19" y="0"/>
                      <a:pt x="10" y="3"/>
                      <a:pt x="4" y="8"/>
                    </a:cubicBezTo>
                    <a:close/>
                    <a:moveTo>
                      <a:pt x="7" y="24"/>
                    </a:moveTo>
                    <a:cubicBezTo>
                      <a:pt x="6" y="20"/>
                      <a:pt x="11" y="22"/>
                      <a:pt x="11" y="19"/>
                    </a:cubicBezTo>
                    <a:cubicBezTo>
                      <a:pt x="13" y="20"/>
                      <a:pt x="15" y="21"/>
                      <a:pt x="15" y="24"/>
                    </a:cubicBezTo>
                    <a:cubicBezTo>
                      <a:pt x="12" y="25"/>
                      <a:pt x="9" y="27"/>
                      <a:pt x="7" y="24"/>
                    </a:cubicBezTo>
                    <a:close/>
                    <a:moveTo>
                      <a:pt x="11" y="10"/>
                    </a:moveTo>
                    <a:cubicBezTo>
                      <a:pt x="13" y="7"/>
                      <a:pt x="15" y="8"/>
                      <a:pt x="19" y="9"/>
                    </a:cubicBezTo>
                    <a:cubicBezTo>
                      <a:pt x="19" y="13"/>
                      <a:pt x="13" y="12"/>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83">
                <a:extLst>
                  <a:ext uri="{FF2B5EF4-FFF2-40B4-BE49-F238E27FC236}">
                    <a16:creationId xmlns:a16="http://schemas.microsoft.com/office/drawing/2014/main" id="{74A00CFF-6B2D-4FC4-ACF1-EDCF3C64E2B9}"/>
                  </a:ext>
                </a:extLst>
              </p:cNvPr>
              <p:cNvSpPr>
                <a:spLocks/>
              </p:cNvSpPr>
              <p:nvPr/>
            </p:nvSpPr>
            <p:spPr bwMode="auto">
              <a:xfrm>
                <a:off x="7346951" y="5281613"/>
                <a:ext cx="36513" cy="63500"/>
              </a:xfrm>
              <a:custGeom>
                <a:avLst/>
                <a:gdLst>
                  <a:gd name="T0" fmla="*/ 2 w 15"/>
                  <a:gd name="T1" fmla="*/ 1 h 26"/>
                  <a:gd name="T2" fmla="*/ 9 w 15"/>
                  <a:gd name="T3" fmla="*/ 9 h 26"/>
                  <a:gd name="T4" fmla="*/ 11 w 15"/>
                  <a:gd name="T5" fmla="*/ 26 h 26"/>
                  <a:gd name="T6" fmla="*/ 15 w 15"/>
                  <a:gd name="T7" fmla="*/ 3 h 26"/>
                  <a:gd name="T8" fmla="*/ 2 w 15"/>
                  <a:gd name="T9" fmla="*/ 1 h 26"/>
                </a:gdLst>
                <a:ahLst/>
                <a:cxnLst>
                  <a:cxn ang="0">
                    <a:pos x="T0" y="T1"/>
                  </a:cxn>
                  <a:cxn ang="0">
                    <a:pos x="T2" y="T3"/>
                  </a:cxn>
                  <a:cxn ang="0">
                    <a:pos x="T4" y="T5"/>
                  </a:cxn>
                  <a:cxn ang="0">
                    <a:pos x="T6" y="T7"/>
                  </a:cxn>
                  <a:cxn ang="0">
                    <a:pos x="T8" y="T9"/>
                  </a:cxn>
                </a:cxnLst>
                <a:rect l="0" t="0" r="r" b="b"/>
                <a:pathLst>
                  <a:path w="15" h="26">
                    <a:moveTo>
                      <a:pt x="2" y="1"/>
                    </a:moveTo>
                    <a:cubicBezTo>
                      <a:pt x="0" y="8"/>
                      <a:pt x="6" y="7"/>
                      <a:pt x="9" y="9"/>
                    </a:cubicBezTo>
                    <a:cubicBezTo>
                      <a:pt x="7" y="13"/>
                      <a:pt x="2" y="25"/>
                      <a:pt x="11" y="26"/>
                    </a:cubicBezTo>
                    <a:cubicBezTo>
                      <a:pt x="10" y="16"/>
                      <a:pt x="15" y="11"/>
                      <a:pt x="15" y="3"/>
                    </a:cubicBezTo>
                    <a:cubicBezTo>
                      <a:pt x="9" y="4"/>
                      <a:pt x="8"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1" name="组 209">
            <a:extLst>
              <a:ext uri="{FF2B5EF4-FFF2-40B4-BE49-F238E27FC236}">
                <a16:creationId xmlns:a16="http://schemas.microsoft.com/office/drawing/2014/main" id="{FC350283-D229-430D-B4CA-0457BB1922A0}"/>
              </a:ext>
            </a:extLst>
          </p:cNvPr>
          <p:cNvGrpSpPr/>
          <p:nvPr/>
        </p:nvGrpSpPr>
        <p:grpSpPr>
          <a:xfrm>
            <a:off x="7640892" y="3902047"/>
            <a:ext cx="1377108" cy="2124662"/>
            <a:chOff x="5709233" y="3505173"/>
            <a:chExt cx="1377108" cy="2124662"/>
          </a:xfrm>
        </p:grpSpPr>
        <p:sp>
          <p:nvSpPr>
            <p:cNvPr id="102" name="椭圆 101">
              <a:extLst>
                <a:ext uri="{FF2B5EF4-FFF2-40B4-BE49-F238E27FC236}">
                  <a16:creationId xmlns:a16="http://schemas.microsoft.com/office/drawing/2014/main" id="{881412A6-985C-4AE5-800D-3F25F547EC54}"/>
                </a:ext>
              </a:extLst>
            </p:cNvPr>
            <p:cNvSpPr/>
            <p:nvPr/>
          </p:nvSpPr>
          <p:spPr>
            <a:xfrm rot="10800000">
              <a:off x="6300443" y="3505173"/>
              <a:ext cx="194686" cy="194686"/>
            </a:xfrm>
            <a:prstGeom prst="ellipse">
              <a:avLst/>
            </a:prstGeom>
            <a:solidFill>
              <a:schemeClr val="accent4"/>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 name="直线连接符 168">
              <a:extLst>
                <a:ext uri="{FF2B5EF4-FFF2-40B4-BE49-F238E27FC236}">
                  <a16:creationId xmlns:a16="http://schemas.microsoft.com/office/drawing/2014/main" id="{BE49C06E-7607-43C4-996A-9C693935EFEB}"/>
                </a:ext>
              </a:extLst>
            </p:cNvPr>
            <p:cNvCxnSpPr/>
            <p:nvPr/>
          </p:nvCxnSpPr>
          <p:spPr>
            <a:xfrm rot="10800000" flipH="1" flipV="1">
              <a:off x="6397786" y="3699859"/>
              <a:ext cx="2669" cy="652527"/>
            </a:xfrm>
            <a:prstGeom prst="line">
              <a:avLst/>
            </a:prstGeom>
            <a:ln w="1905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104" name="六边形 103">
              <a:extLst>
                <a:ext uri="{FF2B5EF4-FFF2-40B4-BE49-F238E27FC236}">
                  <a16:creationId xmlns:a16="http://schemas.microsoft.com/office/drawing/2014/main" id="{475FFCB2-37D1-4B5D-B6F7-6FEF234E345E}"/>
                </a:ext>
              </a:extLst>
            </p:cNvPr>
            <p:cNvSpPr/>
            <p:nvPr/>
          </p:nvSpPr>
          <p:spPr>
            <a:xfrm rot="12600000">
              <a:off x="5709233" y="4442673"/>
              <a:ext cx="1377108" cy="1187162"/>
            </a:xfrm>
            <a:prstGeom prst="hexagon">
              <a:avLst>
                <a:gd name="adj" fmla="val 29392"/>
                <a:gd name="vf" fmla="val 115470"/>
              </a:avLst>
            </a:prstGeom>
            <a:solidFill>
              <a:schemeClr val="accent4"/>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5" name="组 201">
              <a:extLst>
                <a:ext uri="{FF2B5EF4-FFF2-40B4-BE49-F238E27FC236}">
                  <a16:creationId xmlns:a16="http://schemas.microsoft.com/office/drawing/2014/main" id="{9DE22D1E-17D4-43F7-95EC-799E441D603C}"/>
                </a:ext>
              </a:extLst>
            </p:cNvPr>
            <p:cNvGrpSpPr/>
            <p:nvPr/>
          </p:nvGrpSpPr>
          <p:grpSpPr>
            <a:xfrm>
              <a:off x="6152398" y="4760040"/>
              <a:ext cx="490774" cy="552428"/>
              <a:chOff x="9353551" y="5384800"/>
              <a:chExt cx="631825" cy="711200"/>
            </a:xfrm>
            <a:blipFill>
              <a:blip r:embed="rId3"/>
              <a:stretch>
                <a:fillRect/>
              </a:stretch>
            </a:blipFill>
          </p:grpSpPr>
          <p:sp>
            <p:nvSpPr>
              <p:cNvPr id="106" name="Freeform 786">
                <a:extLst>
                  <a:ext uri="{FF2B5EF4-FFF2-40B4-BE49-F238E27FC236}">
                    <a16:creationId xmlns:a16="http://schemas.microsoft.com/office/drawing/2014/main" id="{7B47045E-645B-43F1-9CE4-2F97D0F61497}"/>
                  </a:ext>
                </a:extLst>
              </p:cNvPr>
              <p:cNvSpPr>
                <a:spLocks noEditPoints="1"/>
              </p:cNvSpPr>
              <p:nvPr/>
            </p:nvSpPr>
            <p:spPr bwMode="auto">
              <a:xfrm>
                <a:off x="9353551" y="5384800"/>
                <a:ext cx="631825" cy="711200"/>
              </a:xfrm>
              <a:custGeom>
                <a:avLst/>
                <a:gdLst>
                  <a:gd name="T0" fmla="*/ 30 w 260"/>
                  <a:gd name="T1" fmla="*/ 9 h 292"/>
                  <a:gd name="T2" fmla="*/ 6 w 260"/>
                  <a:gd name="T3" fmla="*/ 230 h 292"/>
                  <a:gd name="T4" fmla="*/ 1 w 260"/>
                  <a:gd name="T5" fmla="*/ 244 h 292"/>
                  <a:gd name="T6" fmla="*/ 22 w 260"/>
                  <a:gd name="T7" fmla="*/ 246 h 292"/>
                  <a:gd name="T8" fmla="*/ 19 w 260"/>
                  <a:gd name="T9" fmla="*/ 270 h 292"/>
                  <a:gd name="T10" fmla="*/ 37 w 260"/>
                  <a:gd name="T11" fmla="*/ 275 h 292"/>
                  <a:gd name="T12" fmla="*/ 40 w 260"/>
                  <a:gd name="T13" fmla="*/ 292 h 292"/>
                  <a:gd name="T14" fmla="*/ 225 w 260"/>
                  <a:gd name="T15" fmla="*/ 272 h 292"/>
                  <a:gd name="T16" fmla="*/ 254 w 260"/>
                  <a:gd name="T17" fmla="*/ 164 h 292"/>
                  <a:gd name="T18" fmla="*/ 254 w 260"/>
                  <a:gd name="T19" fmla="*/ 36 h 292"/>
                  <a:gd name="T20" fmla="*/ 237 w 260"/>
                  <a:gd name="T21" fmla="*/ 30 h 292"/>
                  <a:gd name="T22" fmla="*/ 237 w 260"/>
                  <a:gd name="T23" fmla="*/ 18 h 292"/>
                  <a:gd name="T24" fmla="*/ 224 w 260"/>
                  <a:gd name="T25" fmla="*/ 18 h 292"/>
                  <a:gd name="T26" fmla="*/ 225 w 260"/>
                  <a:gd name="T27" fmla="*/ 7 h 292"/>
                  <a:gd name="T28" fmla="*/ 176 w 260"/>
                  <a:gd name="T29" fmla="*/ 0 h 292"/>
                  <a:gd name="T30" fmla="*/ 65 w 260"/>
                  <a:gd name="T31" fmla="*/ 7 h 292"/>
                  <a:gd name="T32" fmla="*/ 30 w 260"/>
                  <a:gd name="T33" fmla="*/ 9 h 292"/>
                  <a:gd name="T34" fmla="*/ 240 w 260"/>
                  <a:gd name="T35" fmla="*/ 40 h 292"/>
                  <a:gd name="T36" fmla="*/ 247 w 260"/>
                  <a:gd name="T37" fmla="*/ 53 h 292"/>
                  <a:gd name="T38" fmla="*/ 221 w 260"/>
                  <a:gd name="T39" fmla="*/ 265 h 292"/>
                  <a:gd name="T40" fmla="*/ 67 w 260"/>
                  <a:gd name="T41" fmla="*/ 283 h 292"/>
                  <a:gd name="T42" fmla="*/ 46 w 260"/>
                  <a:gd name="T43" fmla="*/ 280 h 292"/>
                  <a:gd name="T44" fmla="*/ 55 w 260"/>
                  <a:gd name="T45" fmla="*/ 276 h 292"/>
                  <a:gd name="T46" fmla="*/ 210 w 260"/>
                  <a:gd name="T47" fmla="*/ 263 h 292"/>
                  <a:gd name="T48" fmla="*/ 235 w 260"/>
                  <a:gd name="T49" fmla="*/ 43 h 292"/>
                  <a:gd name="T50" fmla="*/ 240 w 260"/>
                  <a:gd name="T51" fmla="*/ 40 h 292"/>
                  <a:gd name="T52" fmla="*/ 224 w 260"/>
                  <a:gd name="T53" fmla="*/ 27 h 292"/>
                  <a:gd name="T54" fmla="*/ 228 w 260"/>
                  <a:gd name="T55" fmla="*/ 25 h 292"/>
                  <a:gd name="T56" fmla="*/ 204 w 260"/>
                  <a:gd name="T57" fmla="*/ 256 h 292"/>
                  <a:gd name="T58" fmla="*/ 116 w 260"/>
                  <a:gd name="T59" fmla="*/ 263 h 292"/>
                  <a:gd name="T60" fmla="*/ 26 w 260"/>
                  <a:gd name="T61" fmla="*/ 266 h 292"/>
                  <a:gd name="T62" fmla="*/ 29 w 260"/>
                  <a:gd name="T63" fmla="*/ 245 h 292"/>
                  <a:gd name="T64" fmla="*/ 189 w 260"/>
                  <a:gd name="T65" fmla="*/ 241 h 292"/>
                  <a:gd name="T66" fmla="*/ 192 w 260"/>
                  <a:gd name="T67" fmla="*/ 180 h 292"/>
                  <a:gd name="T68" fmla="*/ 196 w 260"/>
                  <a:gd name="T69" fmla="*/ 142 h 292"/>
                  <a:gd name="T70" fmla="*/ 200 w 260"/>
                  <a:gd name="T71" fmla="*/ 106 h 292"/>
                  <a:gd name="T72" fmla="*/ 217 w 260"/>
                  <a:gd name="T73" fmla="*/ 45 h 292"/>
                  <a:gd name="T74" fmla="*/ 224 w 260"/>
                  <a:gd name="T75" fmla="*/ 27 h 292"/>
                  <a:gd name="T76" fmla="*/ 217 w 260"/>
                  <a:gd name="T77" fmla="*/ 14 h 292"/>
                  <a:gd name="T78" fmla="*/ 186 w 260"/>
                  <a:gd name="T79" fmla="*/ 180 h 292"/>
                  <a:gd name="T80" fmla="*/ 185 w 260"/>
                  <a:gd name="T81" fmla="*/ 234 h 292"/>
                  <a:gd name="T82" fmla="*/ 12 w 260"/>
                  <a:gd name="T83" fmla="*/ 239 h 292"/>
                  <a:gd name="T84" fmla="*/ 25 w 260"/>
                  <a:gd name="T85" fmla="*/ 174 h 292"/>
                  <a:gd name="T86" fmla="*/ 30 w 260"/>
                  <a:gd name="T87" fmla="*/ 101 h 292"/>
                  <a:gd name="T88" fmla="*/ 36 w 260"/>
                  <a:gd name="T89" fmla="*/ 17 h 292"/>
                  <a:gd name="T90" fmla="*/ 217 w 260"/>
                  <a:gd name="T91" fmla="*/ 1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0" h="292">
                    <a:moveTo>
                      <a:pt x="30" y="9"/>
                    </a:moveTo>
                    <a:cubicBezTo>
                      <a:pt x="23" y="81"/>
                      <a:pt x="27" y="170"/>
                      <a:pt x="6" y="230"/>
                    </a:cubicBezTo>
                    <a:cubicBezTo>
                      <a:pt x="5" y="235"/>
                      <a:pt x="0" y="238"/>
                      <a:pt x="1" y="244"/>
                    </a:cubicBezTo>
                    <a:cubicBezTo>
                      <a:pt x="5" y="249"/>
                      <a:pt x="19" y="244"/>
                      <a:pt x="22" y="246"/>
                    </a:cubicBezTo>
                    <a:cubicBezTo>
                      <a:pt x="19" y="255"/>
                      <a:pt x="20" y="260"/>
                      <a:pt x="19" y="270"/>
                    </a:cubicBezTo>
                    <a:cubicBezTo>
                      <a:pt x="25" y="275"/>
                      <a:pt x="27" y="274"/>
                      <a:pt x="37" y="275"/>
                    </a:cubicBezTo>
                    <a:cubicBezTo>
                      <a:pt x="35" y="283"/>
                      <a:pt x="36" y="287"/>
                      <a:pt x="40" y="292"/>
                    </a:cubicBezTo>
                    <a:cubicBezTo>
                      <a:pt x="110" y="292"/>
                      <a:pt x="173" y="289"/>
                      <a:pt x="225" y="272"/>
                    </a:cubicBezTo>
                    <a:cubicBezTo>
                      <a:pt x="239" y="240"/>
                      <a:pt x="247" y="202"/>
                      <a:pt x="254" y="164"/>
                    </a:cubicBezTo>
                    <a:cubicBezTo>
                      <a:pt x="260" y="125"/>
                      <a:pt x="254" y="82"/>
                      <a:pt x="254" y="36"/>
                    </a:cubicBezTo>
                    <a:cubicBezTo>
                      <a:pt x="250" y="31"/>
                      <a:pt x="241" y="33"/>
                      <a:pt x="237" y="30"/>
                    </a:cubicBezTo>
                    <a:cubicBezTo>
                      <a:pt x="235" y="24"/>
                      <a:pt x="240" y="22"/>
                      <a:pt x="237" y="18"/>
                    </a:cubicBezTo>
                    <a:cubicBezTo>
                      <a:pt x="232" y="18"/>
                      <a:pt x="228" y="18"/>
                      <a:pt x="224" y="18"/>
                    </a:cubicBezTo>
                    <a:cubicBezTo>
                      <a:pt x="225" y="15"/>
                      <a:pt x="226" y="12"/>
                      <a:pt x="225" y="7"/>
                    </a:cubicBezTo>
                    <a:cubicBezTo>
                      <a:pt x="207" y="0"/>
                      <a:pt x="188" y="0"/>
                      <a:pt x="176" y="0"/>
                    </a:cubicBezTo>
                    <a:cubicBezTo>
                      <a:pt x="143" y="0"/>
                      <a:pt x="103" y="7"/>
                      <a:pt x="65" y="7"/>
                    </a:cubicBezTo>
                    <a:cubicBezTo>
                      <a:pt x="53" y="8"/>
                      <a:pt x="41" y="5"/>
                      <a:pt x="30" y="9"/>
                    </a:cubicBezTo>
                    <a:close/>
                    <a:moveTo>
                      <a:pt x="240" y="40"/>
                    </a:moveTo>
                    <a:cubicBezTo>
                      <a:pt x="249" y="39"/>
                      <a:pt x="246" y="45"/>
                      <a:pt x="247" y="53"/>
                    </a:cubicBezTo>
                    <a:cubicBezTo>
                      <a:pt x="257" y="123"/>
                      <a:pt x="243" y="215"/>
                      <a:pt x="221" y="265"/>
                    </a:cubicBezTo>
                    <a:cubicBezTo>
                      <a:pt x="181" y="281"/>
                      <a:pt x="128" y="283"/>
                      <a:pt x="67" y="283"/>
                    </a:cubicBezTo>
                    <a:cubicBezTo>
                      <a:pt x="60" y="283"/>
                      <a:pt x="50" y="287"/>
                      <a:pt x="46" y="280"/>
                    </a:cubicBezTo>
                    <a:cubicBezTo>
                      <a:pt x="44" y="273"/>
                      <a:pt x="53" y="276"/>
                      <a:pt x="55" y="276"/>
                    </a:cubicBezTo>
                    <a:cubicBezTo>
                      <a:pt x="103" y="271"/>
                      <a:pt x="162" y="271"/>
                      <a:pt x="210" y="263"/>
                    </a:cubicBezTo>
                    <a:cubicBezTo>
                      <a:pt x="219" y="203"/>
                      <a:pt x="229" y="118"/>
                      <a:pt x="235" y="43"/>
                    </a:cubicBezTo>
                    <a:cubicBezTo>
                      <a:pt x="236" y="41"/>
                      <a:pt x="238" y="40"/>
                      <a:pt x="240" y="40"/>
                    </a:cubicBezTo>
                    <a:close/>
                    <a:moveTo>
                      <a:pt x="224" y="27"/>
                    </a:moveTo>
                    <a:cubicBezTo>
                      <a:pt x="226" y="27"/>
                      <a:pt x="228" y="27"/>
                      <a:pt x="228" y="25"/>
                    </a:cubicBezTo>
                    <a:cubicBezTo>
                      <a:pt x="226" y="102"/>
                      <a:pt x="214" y="182"/>
                      <a:pt x="204" y="256"/>
                    </a:cubicBezTo>
                    <a:cubicBezTo>
                      <a:pt x="178" y="263"/>
                      <a:pt x="152" y="262"/>
                      <a:pt x="116" y="263"/>
                    </a:cubicBezTo>
                    <a:cubicBezTo>
                      <a:pt x="82" y="265"/>
                      <a:pt x="50" y="272"/>
                      <a:pt x="26" y="266"/>
                    </a:cubicBezTo>
                    <a:cubicBezTo>
                      <a:pt x="27" y="261"/>
                      <a:pt x="27" y="253"/>
                      <a:pt x="29" y="245"/>
                    </a:cubicBezTo>
                    <a:cubicBezTo>
                      <a:pt x="85" y="239"/>
                      <a:pt x="147" y="258"/>
                      <a:pt x="189" y="241"/>
                    </a:cubicBezTo>
                    <a:cubicBezTo>
                      <a:pt x="198" y="224"/>
                      <a:pt x="191" y="202"/>
                      <a:pt x="192" y="180"/>
                    </a:cubicBezTo>
                    <a:cubicBezTo>
                      <a:pt x="192" y="168"/>
                      <a:pt x="194" y="155"/>
                      <a:pt x="196" y="142"/>
                    </a:cubicBezTo>
                    <a:cubicBezTo>
                      <a:pt x="197" y="130"/>
                      <a:pt x="198" y="117"/>
                      <a:pt x="200" y="106"/>
                    </a:cubicBezTo>
                    <a:cubicBezTo>
                      <a:pt x="205" y="85"/>
                      <a:pt x="212" y="66"/>
                      <a:pt x="217" y="45"/>
                    </a:cubicBezTo>
                    <a:cubicBezTo>
                      <a:pt x="218" y="39"/>
                      <a:pt x="217" y="30"/>
                      <a:pt x="224" y="27"/>
                    </a:cubicBezTo>
                    <a:close/>
                    <a:moveTo>
                      <a:pt x="217" y="14"/>
                    </a:moveTo>
                    <a:cubicBezTo>
                      <a:pt x="206" y="68"/>
                      <a:pt x="187" y="121"/>
                      <a:pt x="186" y="180"/>
                    </a:cubicBezTo>
                    <a:cubicBezTo>
                      <a:pt x="186" y="198"/>
                      <a:pt x="191" y="217"/>
                      <a:pt x="185" y="234"/>
                    </a:cubicBezTo>
                    <a:cubicBezTo>
                      <a:pt x="139" y="249"/>
                      <a:pt x="62" y="229"/>
                      <a:pt x="12" y="239"/>
                    </a:cubicBezTo>
                    <a:cubicBezTo>
                      <a:pt x="13" y="219"/>
                      <a:pt x="22" y="199"/>
                      <a:pt x="25" y="174"/>
                    </a:cubicBezTo>
                    <a:cubicBezTo>
                      <a:pt x="28" y="151"/>
                      <a:pt x="27" y="125"/>
                      <a:pt x="30" y="101"/>
                    </a:cubicBezTo>
                    <a:cubicBezTo>
                      <a:pt x="34" y="76"/>
                      <a:pt x="36" y="40"/>
                      <a:pt x="36" y="17"/>
                    </a:cubicBezTo>
                    <a:cubicBezTo>
                      <a:pt x="97" y="17"/>
                      <a:pt x="158" y="3"/>
                      <a:pt x="21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92">
                <a:extLst>
                  <a:ext uri="{FF2B5EF4-FFF2-40B4-BE49-F238E27FC236}">
                    <a16:creationId xmlns:a16="http://schemas.microsoft.com/office/drawing/2014/main" id="{6F118D99-35FE-42CF-BA2B-DA9A571EDD9C}"/>
                  </a:ext>
                </a:extLst>
              </p:cNvPr>
              <p:cNvSpPr>
                <a:spLocks/>
              </p:cNvSpPr>
              <p:nvPr/>
            </p:nvSpPr>
            <p:spPr bwMode="auto">
              <a:xfrm>
                <a:off x="9477376" y="5453063"/>
                <a:ext cx="360363" cy="65088"/>
              </a:xfrm>
              <a:custGeom>
                <a:avLst/>
                <a:gdLst>
                  <a:gd name="T0" fmla="*/ 32 w 148"/>
                  <a:gd name="T1" fmla="*/ 15 h 27"/>
                  <a:gd name="T2" fmla="*/ 52 w 148"/>
                  <a:gd name="T3" fmla="*/ 21 h 27"/>
                  <a:gd name="T4" fmla="*/ 83 w 148"/>
                  <a:gd name="T5" fmla="*/ 18 h 27"/>
                  <a:gd name="T6" fmla="*/ 112 w 148"/>
                  <a:gd name="T7" fmla="*/ 14 h 27"/>
                  <a:gd name="T8" fmla="*/ 125 w 148"/>
                  <a:gd name="T9" fmla="*/ 20 h 27"/>
                  <a:gd name="T10" fmla="*/ 148 w 148"/>
                  <a:gd name="T11" fmla="*/ 8 h 27"/>
                  <a:gd name="T12" fmla="*/ 125 w 148"/>
                  <a:gd name="T13" fmla="*/ 13 h 27"/>
                  <a:gd name="T14" fmla="*/ 96 w 148"/>
                  <a:gd name="T15" fmla="*/ 15 h 27"/>
                  <a:gd name="T16" fmla="*/ 46 w 148"/>
                  <a:gd name="T17" fmla="*/ 13 h 27"/>
                  <a:gd name="T18" fmla="*/ 32 w 148"/>
                  <a:gd name="T19" fmla="*/ 8 h 27"/>
                  <a:gd name="T20" fmla="*/ 13 w 148"/>
                  <a:gd name="T21" fmla="*/ 12 h 27"/>
                  <a:gd name="T22" fmla="*/ 0 w 148"/>
                  <a:gd name="T23" fmla="*/ 10 h 27"/>
                  <a:gd name="T24" fmla="*/ 32 w 148"/>
                  <a:gd name="T2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27">
                    <a:moveTo>
                      <a:pt x="32" y="15"/>
                    </a:moveTo>
                    <a:cubicBezTo>
                      <a:pt x="40" y="16"/>
                      <a:pt x="45" y="21"/>
                      <a:pt x="52" y="21"/>
                    </a:cubicBezTo>
                    <a:cubicBezTo>
                      <a:pt x="63" y="21"/>
                      <a:pt x="71" y="15"/>
                      <a:pt x="83" y="18"/>
                    </a:cubicBezTo>
                    <a:cubicBezTo>
                      <a:pt x="93" y="27"/>
                      <a:pt x="105" y="19"/>
                      <a:pt x="112" y="14"/>
                    </a:cubicBezTo>
                    <a:cubicBezTo>
                      <a:pt x="118" y="15"/>
                      <a:pt x="119" y="20"/>
                      <a:pt x="125" y="20"/>
                    </a:cubicBezTo>
                    <a:cubicBezTo>
                      <a:pt x="132" y="15"/>
                      <a:pt x="144" y="16"/>
                      <a:pt x="148" y="8"/>
                    </a:cubicBezTo>
                    <a:cubicBezTo>
                      <a:pt x="140" y="4"/>
                      <a:pt x="132" y="11"/>
                      <a:pt x="125" y="13"/>
                    </a:cubicBezTo>
                    <a:cubicBezTo>
                      <a:pt x="116" y="0"/>
                      <a:pt x="106" y="12"/>
                      <a:pt x="96" y="15"/>
                    </a:cubicBezTo>
                    <a:cubicBezTo>
                      <a:pt x="85" y="4"/>
                      <a:pt x="64" y="15"/>
                      <a:pt x="46" y="13"/>
                    </a:cubicBezTo>
                    <a:cubicBezTo>
                      <a:pt x="41" y="12"/>
                      <a:pt x="37" y="8"/>
                      <a:pt x="32" y="8"/>
                    </a:cubicBezTo>
                    <a:cubicBezTo>
                      <a:pt x="26" y="8"/>
                      <a:pt x="19" y="12"/>
                      <a:pt x="13" y="12"/>
                    </a:cubicBezTo>
                    <a:cubicBezTo>
                      <a:pt x="7" y="11"/>
                      <a:pt x="5" y="6"/>
                      <a:pt x="0" y="10"/>
                    </a:cubicBezTo>
                    <a:cubicBezTo>
                      <a:pt x="4" y="27"/>
                      <a:pt x="21" y="14"/>
                      <a:pt x="3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99">
                <a:extLst>
                  <a:ext uri="{FF2B5EF4-FFF2-40B4-BE49-F238E27FC236}">
                    <a16:creationId xmlns:a16="http://schemas.microsoft.com/office/drawing/2014/main" id="{661E0E8D-1DB6-432A-A0B3-2507903929ED}"/>
                  </a:ext>
                </a:extLst>
              </p:cNvPr>
              <p:cNvSpPr>
                <a:spLocks/>
              </p:cNvSpPr>
              <p:nvPr/>
            </p:nvSpPr>
            <p:spPr bwMode="auto">
              <a:xfrm>
                <a:off x="9474201" y="5530850"/>
                <a:ext cx="346075" cy="65088"/>
              </a:xfrm>
              <a:custGeom>
                <a:avLst/>
                <a:gdLst>
                  <a:gd name="T0" fmla="*/ 40 w 142"/>
                  <a:gd name="T1" fmla="*/ 7 h 27"/>
                  <a:gd name="T2" fmla="*/ 75 w 142"/>
                  <a:gd name="T3" fmla="*/ 11 h 27"/>
                  <a:gd name="T4" fmla="*/ 112 w 142"/>
                  <a:gd name="T5" fmla="*/ 13 h 27"/>
                  <a:gd name="T6" fmla="*/ 142 w 142"/>
                  <a:gd name="T7" fmla="*/ 11 h 27"/>
                  <a:gd name="T8" fmla="*/ 112 w 142"/>
                  <a:gd name="T9" fmla="*/ 5 h 27"/>
                  <a:gd name="T10" fmla="*/ 91 w 142"/>
                  <a:gd name="T11" fmla="*/ 13 h 27"/>
                  <a:gd name="T12" fmla="*/ 77 w 142"/>
                  <a:gd name="T13" fmla="*/ 4 h 27"/>
                  <a:gd name="T14" fmla="*/ 57 w 142"/>
                  <a:gd name="T15" fmla="*/ 9 h 27"/>
                  <a:gd name="T16" fmla="*/ 40 w 142"/>
                  <a:gd name="T17" fmla="*/ 0 h 27"/>
                  <a:gd name="T18" fmla="*/ 15 w 142"/>
                  <a:gd name="T19" fmla="*/ 12 h 27"/>
                  <a:gd name="T20" fmla="*/ 0 w 142"/>
                  <a:gd name="T21" fmla="*/ 9 h 27"/>
                  <a:gd name="T22" fmla="*/ 40 w 142"/>
                  <a:gd name="T2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27">
                    <a:moveTo>
                      <a:pt x="40" y="7"/>
                    </a:moveTo>
                    <a:cubicBezTo>
                      <a:pt x="47" y="18"/>
                      <a:pt x="65" y="18"/>
                      <a:pt x="75" y="11"/>
                    </a:cubicBezTo>
                    <a:cubicBezTo>
                      <a:pt x="84" y="24"/>
                      <a:pt x="100" y="18"/>
                      <a:pt x="112" y="13"/>
                    </a:cubicBezTo>
                    <a:cubicBezTo>
                      <a:pt x="119" y="21"/>
                      <a:pt x="138" y="24"/>
                      <a:pt x="142" y="11"/>
                    </a:cubicBezTo>
                    <a:cubicBezTo>
                      <a:pt x="130" y="17"/>
                      <a:pt x="120" y="11"/>
                      <a:pt x="112" y="5"/>
                    </a:cubicBezTo>
                    <a:cubicBezTo>
                      <a:pt x="107" y="9"/>
                      <a:pt x="98" y="11"/>
                      <a:pt x="91" y="13"/>
                    </a:cubicBezTo>
                    <a:cubicBezTo>
                      <a:pt x="87" y="10"/>
                      <a:pt x="83" y="5"/>
                      <a:pt x="77" y="4"/>
                    </a:cubicBezTo>
                    <a:cubicBezTo>
                      <a:pt x="70" y="5"/>
                      <a:pt x="64" y="10"/>
                      <a:pt x="57" y="9"/>
                    </a:cubicBezTo>
                    <a:cubicBezTo>
                      <a:pt x="50" y="8"/>
                      <a:pt x="47" y="0"/>
                      <a:pt x="40" y="0"/>
                    </a:cubicBezTo>
                    <a:cubicBezTo>
                      <a:pt x="30" y="0"/>
                      <a:pt x="30" y="11"/>
                      <a:pt x="15" y="12"/>
                    </a:cubicBezTo>
                    <a:cubicBezTo>
                      <a:pt x="11" y="11"/>
                      <a:pt x="5" y="6"/>
                      <a:pt x="0" y="9"/>
                    </a:cubicBezTo>
                    <a:cubicBezTo>
                      <a:pt x="9" y="27"/>
                      <a:pt x="30" y="15"/>
                      <a:pt x="4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802">
                <a:extLst>
                  <a:ext uri="{FF2B5EF4-FFF2-40B4-BE49-F238E27FC236}">
                    <a16:creationId xmlns:a16="http://schemas.microsoft.com/office/drawing/2014/main" id="{F5CBABD0-48B8-47D3-8F7D-D558E03754C7}"/>
                  </a:ext>
                </a:extLst>
              </p:cNvPr>
              <p:cNvSpPr>
                <a:spLocks/>
              </p:cNvSpPr>
              <p:nvPr/>
            </p:nvSpPr>
            <p:spPr bwMode="auto">
              <a:xfrm>
                <a:off x="9477376" y="5622925"/>
                <a:ext cx="311150" cy="50800"/>
              </a:xfrm>
              <a:custGeom>
                <a:avLst/>
                <a:gdLst>
                  <a:gd name="T0" fmla="*/ 110 w 128"/>
                  <a:gd name="T1" fmla="*/ 14 h 21"/>
                  <a:gd name="T2" fmla="*/ 97 w 128"/>
                  <a:gd name="T3" fmla="*/ 5 h 21"/>
                  <a:gd name="T4" fmla="*/ 55 w 128"/>
                  <a:gd name="T5" fmla="*/ 9 h 21"/>
                  <a:gd name="T6" fmla="*/ 39 w 128"/>
                  <a:gd name="T7" fmla="*/ 0 h 21"/>
                  <a:gd name="T8" fmla="*/ 18 w 128"/>
                  <a:gd name="T9" fmla="*/ 11 h 21"/>
                  <a:gd name="T10" fmla="*/ 0 w 128"/>
                  <a:gd name="T11" fmla="*/ 1 h 21"/>
                  <a:gd name="T12" fmla="*/ 39 w 128"/>
                  <a:gd name="T13" fmla="*/ 9 h 21"/>
                  <a:gd name="T14" fmla="*/ 70 w 128"/>
                  <a:gd name="T15" fmla="*/ 13 h 21"/>
                  <a:gd name="T16" fmla="*/ 81 w 128"/>
                  <a:gd name="T17" fmla="*/ 17 h 21"/>
                  <a:gd name="T18" fmla="*/ 97 w 128"/>
                  <a:gd name="T19" fmla="*/ 13 h 21"/>
                  <a:gd name="T20" fmla="*/ 108 w 128"/>
                  <a:gd name="T21" fmla="*/ 21 h 21"/>
                  <a:gd name="T22" fmla="*/ 128 w 128"/>
                  <a:gd name="T23" fmla="*/ 7 h 21"/>
                  <a:gd name="T24" fmla="*/ 110 w 128"/>
                  <a:gd name="T25"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21">
                    <a:moveTo>
                      <a:pt x="110" y="14"/>
                    </a:moveTo>
                    <a:cubicBezTo>
                      <a:pt x="105" y="11"/>
                      <a:pt x="101" y="8"/>
                      <a:pt x="97" y="5"/>
                    </a:cubicBezTo>
                    <a:cubicBezTo>
                      <a:pt x="84" y="16"/>
                      <a:pt x="72" y="1"/>
                      <a:pt x="55" y="9"/>
                    </a:cubicBezTo>
                    <a:cubicBezTo>
                      <a:pt x="48" y="8"/>
                      <a:pt x="46" y="2"/>
                      <a:pt x="39" y="0"/>
                    </a:cubicBezTo>
                    <a:cubicBezTo>
                      <a:pt x="33" y="5"/>
                      <a:pt x="28" y="10"/>
                      <a:pt x="18" y="11"/>
                    </a:cubicBezTo>
                    <a:cubicBezTo>
                      <a:pt x="12" y="8"/>
                      <a:pt x="9" y="1"/>
                      <a:pt x="0" y="1"/>
                    </a:cubicBezTo>
                    <a:cubicBezTo>
                      <a:pt x="5" y="20"/>
                      <a:pt x="28" y="21"/>
                      <a:pt x="39" y="9"/>
                    </a:cubicBezTo>
                    <a:cubicBezTo>
                      <a:pt x="48" y="21"/>
                      <a:pt x="59" y="12"/>
                      <a:pt x="70" y="13"/>
                    </a:cubicBezTo>
                    <a:cubicBezTo>
                      <a:pt x="74" y="13"/>
                      <a:pt x="78" y="17"/>
                      <a:pt x="81" y="17"/>
                    </a:cubicBezTo>
                    <a:cubicBezTo>
                      <a:pt x="88" y="18"/>
                      <a:pt x="91" y="13"/>
                      <a:pt x="97" y="13"/>
                    </a:cubicBezTo>
                    <a:cubicBezTo>
                      <a:pt x="100" y="17"/>
                      <a:pt x="104" y="18"/>
                      <a:pt x="108" y="21"/>
                    </a:cubicBezTo>
                    <a:cubicBezTo>
                      <a:pt x="115" y="16"/>
                      <a:pt x="126" y="16"/>
                      <a:pt x="128" y="7"/>
                    </a:cubicBezTo>
                    <a:cubicBezTo>
                      <a:pt x="124" y="3"/>
                      <a:pt x="116" y="11"/>
                      <a:pt x="11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804">
                <a:extLst>
                  <a:ext uri="{FF2B5EF4-FFF2-40B4-BE49-F238E27FC236}">
                    <a16:creationId xmlns:a16="http://schemas.microsoft.com/office/drawing/2014/main" id="{D38F1385-31A4-4F7F-B576-14E43944E901}"/>
                  </a:ext>
                </a:extLst>
              </p:cNvPr>
              <p:cNvSpPr>
                <a:spLocks/>
              </p:cNvSpPr>
              <p:nvPr/>
            </p:nvSpPr>
            <p:spPr bwMode="auto">
              <a:xfrm>
                <a:off x="9464676" y="5700713"/>
                <a:ext cx="317500" cy="73025"/>
              </a:xfrm>
              <a:custGeom>
                <a:avLst/>
                <a:gdLst>
                  <a:gd name="T0" fmla="*/ 35 w 130"/>
                  <a:gd name="T1" fmla="*/ 12 h 30"/>
                  <a:gd name="T2" fmla="*/ 64 w 130"/>
                  <a:gd name="T3" fmla="*/ 14 h 30"/>
                  <a:gd name="T4" fmla="*/ 98 w 130"/>
                  <a:gd name="T5" fmla="*/ 18 h 30"/>
                  <a:gd name="T6" fmla="*/ 130 w 130"/>
                  <a:gd name="T7" fmla="*/ 16 h 30"/>
                  <a:gd name="T8" fmla="*/ 115 w 130"/>
                  <a:gd name="T9" fmla="*/ 20 h 30"/>
                  <a:gd name="T10" fmla="*/ 101 w 130"/>
                  <a:gd name="T11" fmla="*/ 11 h 30"/>
                  <a:gd name="T12" fmla="*/ 81 w 130"/>
                  <a:gd name="T13" fmla="*/ 16 h 30"/>
                  <a:gd name="T14" fmla="*/ 49 w 130"/>
                  <a:gd name="T15" fmla="*/ 12 h 30"/>
                  <a:gd name="T16" fmla="*/ 33 w 130"/>
                  <a:gd name="T17" fmla="*/ 5 h 30"/>
                  <a:gd name="T18" fmla="*/ 18 w 130"/>
                  <a:gd name="T19" fmla="*/ 12 h 30"/>
                  <a:gd name="T20" fmla="*/ 0 w 130"/>
                  <a:gd name="T21" fmla="*/ 5 h 30"/>
                  <a:gd name="T22" fmla="*/ 35 w 130"/>
                  <a:gd name="T2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30">
                    <a:moveTo>
                      <a:pt x="35" y="12"/>
                    </a:moveTo>
                    <a:cubicBezTo>
                      <a:pt x="41" y="22"/>
                      <a:pt x="55" y="19"/>
                      <a:pt x="64" y="14"/>
                    </a:cubicBezTo>
                    <a:cubicBezTo>
                      <a:pt x="73" y="22"/>
                      <a:pt x="87" y="26"/>
                      <a:pt x="98" y="18"/>
                    </a:cubicBezTo>
                    <a:cubicBezTo>
                      <a:pt x="105" y="28"/>
                      <a:pt x="126" y="30"/>
                      <a:pt x="130" y="16"/>
                    </a:cubicBezTo>
                    <a:cubicBezTo>
                      <a:pt x="125" y="13"/>
                      <a:pt x="121" y="21"/>
                      <a:pt x="115" y="20"/>
                    </a:cubicBezTo>
                    <a:cubicBezTo>
                      <a:pt x="109" y="19"/>
                      <a:pt x="105" y="14"/>
                      <a:pt x="101" y="11"/>
                    </a:cubicBezTo>
                    <a:cubicBezTo>
                      <a:pt x="94" y="13"/>
                      <a:pt x="89" y="16"/>
                      <a:pt x="81" y="16"/>
                    </a:cubicBezTo>
                    <a:cubicBezTo>
                      <a:pt x="73" y="7"/>
                      <a:pt x="60" y="6"/>
                      <a:pt x="49" y="12"/>
                    </a:cubicBezTo>
                    <a:cubicBezTo>
                      <a:pt x="42" y="11"/>
                      <a:pt x="41" y="5"/>
                      <a:pt x="33" y="5"/>
                    </a:cubicBezTo>
                    <a:cubicBezTo>
                      <a:pt x="26" y="5"/>
                      <a:pt x="25" y="12"/>
                      <a:pt x="18" y="12"/>
                    </a:cubicBezTo>
                    <a:cubicBezTo>
                      <a:pt x="10" y="12"/>
                      <a:pt x="8" y="0"/>
                      <a:pt x="0" y="5"/>
                    </a:cubicBezTo>
                    <a:cubicBezTo>
                      <a:pt x="4" y="21"/>
                      <a:pt x="24" y="21"/>
                      <a:pt x="3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812">
                <a:extLst>
                  <a:ext uri="{FF2B5EF4-FFF2-40B4-BE49-F238E27FC236}">
                    <a16:creationId xmlns:a16="http://schemas.microsoft.com/office/drawing/2014/main" id="{AD9D2234-5A71-43B0-A02F-F5025B61AF54}"/>
                  </a:ext>
                </a:extLst>
              </p:cNvPr>
              <p:cNvSpPr>
                <a:spLocks/>
              </p:cNvSpPr>
              <p:nvPr/>
            </p:nvSpPr>
            <p:spPr bwMode="auto">
              <a:xfrm>
                <a:off x="9464675" y="5786437"/>
                <a:ext cx="319088" cy="65087"/>
              </a:xfrm>
              <a:custGeom>
                <a:avLst/>
                <a:gdLst>
                  <a:gd name="T0" fmla="*/ 102 w 131"/>
                  <a:gd name="T1" fmla="*/ 9 h 27"/>
                  <a:gd name="T2" fmla="*/ 81 w 131"/>
                  <a:gd name="T3" fmla="*/ 17 h 27"/>
                  <a:gd name="T4" fmla="*/ 46 w 131"/>
                  <a:gd name="T5" fmla="*/ 13 h 27"/>
                  <a:gd name="T6" fmla="*/ 35 w 131"/>
                  <a:gd name="T7" fmla="*/ 2 h 27"/>
                  <a:gd name="T8" fmla="*/ 16 w 131"/>
                  <a:gd name="T9" fmla="*/ 12 h 27"/>
                  <a:gd name="T10" fmla="*/ 1 w 131"/>
                  <a:gd name="T11" fmla="*/ 0 h 27"/>
                  <a:gd name="T12" fmla="*/ 15 w 131"/>
                  <a:gd name="T13" fmla="*/ 19 h 27"/>
                  <a:gd name="T14" fmla="*/ 33 w 131"/>
                  <a:gd name="T15" fmla="*/ 11 h 27"/>
                  <a:gd name="T16" fmla="*/ 65 w 131"/>
                  <a:gd name="T17" fmla="*/ 15 h 27"/>
                  <a:gd name="T18" fmla="*/ 98 w 131"/>
                  <a:gd name="T19" fmla="*/ 16 h 27"/>
                  <a:gd name="T20" fmla="*/ 131 w 131"/>
                  <a:gd name="T21" fmla="*/ 15 h 27"/>
                  <a:gd name="T22" fmla="*/ 102 w 131"/>
                  <a:gd name="T23"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7">
                    <a:moveTo>
                      <a:pt x="102" y="9"/>
                    </a:moveTo>
                    <a:cubicBezTo>
                      <a:pt x="94" y="10"/>
                      <a:pt x="89" y="15"/>
                      <a:pt x="81" y="17"/>
                    </a:cubicBezTo>
                    <a:cubicBezTo>
                      <a:pt x="73" y="7"/>
                      <a:pt x="58" y="9"/>
                      <a:pt x="46" y="13"/>
                    </a:cubicBezTo>
                    <a:cubicBezTo>
                      <a:pt x="41" y="10"/>
                      <a:pt x="39" y="5"/>
                      <a:pt x="35" y="2"/>
                    </a:cubicBezTo>
                    <a:cubicBezTo>
                      <a:pt x="27" y="6"/>
                      <a:pt x="23" y="13"/>
                      <a:pt x="16" y="12"/>
                    </a:cubicBezTo>
                    <a:cubicBezTo>
                      <a:pt x="8" y="11"/>
                      <a:pt x="10" y="1"/>
                      <a:pt x="1" y="0"/>
                    </a:cubicBezTo>
                    <a:cubicBezTo>
                      <a:pt x="0" y="8"/>
                      <a:pt x="7" y="18"/>
                      <a:pt x="15" y="19"/>
                    </a:cubicBezTo>
                    <a:cubicBezTo>
                      <a:pt x="23" y="20"/>
                      <a:pt x="26" y="12"/>
                      <a:pt x="33" y="11"/>
                    </a:cubicBezTo>
                    <a:cubicBezTo>
                      <a:pt x="39" y="24"/>
                      <a:pt x="54" y="18"/>
                      <a:pt x="65" y="15"/>
                    </a:cubicBezTo>
                    <a:cubicBezTo>
                      <a:pt x="74" y="26"/>
                      <a:pt x="88" y="24"/>
                      <a:pt x="98" y="16"/>
                    </a:cubicBezTo>
                    <a:cubicBezTo>
                      <a:pt x="105" y="27"/>
                      <a:pt x="125" y="26"/>
                      <a:pt x="131" y="15"/>
                    </a:cubicBezTo>
                    <a:cubicBezTo>
                      <a:pt x="120" y="18"/>
                      <a:pt x="106" y="19"/>
                      <a:pt x="10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16">
                <a:extLst>
                  <a:ext uri="{FF2B5EF4-FFF2-40B4-BE49-F238E27FC236}">
                    <a16:creationId xmlns:a16="http://schemas.microsoft.com/office/drawing/2014/main" id="{DDA4BB43-D346-46A2-A7E1-588519B02178}"/>
                  </a:ext>
                </a:extLst>
              </p:cNvPr>
              <p:cNvSpPr>
                <a:spLocks/>
              </p:cNvSpPr>
              <p:nvPr/>
            </p:nvSpPr>
            <p:spPr bwMode="auto">
              <a:xfrm>
                <a:off x="9445625" y="5868987"/>
                <a:ext cx="309563" cy="63500"/>
              </a:xfrm>
              <a:custGeom>
                <a:avLst/>
                <a:gdLst>
                  <a:gd name="T0" fmla="*/ 38 w 127"/>
                  <a:gd name="T1" fmla="*/ 9 h 26"/>
                  <a:gd name="T2" fmla="*/ 68 w 127"/>
                  <a:gd name="T3" fmla="*/ 13 h 26"/>
                  <a:gd name="T4" fmla="*/ 80 w 127"/>
                  <a:gd name="T5" fmla="*/ 20 h 26"/>
                  <a:gd name="T6" fmla="*/ 97 w 127"/>
                  <a:gd name="T7" fmla="*/ 12 h 26"/>
                  <a:gd name="T8" fmla="*/ 104 w 127"/>
                  <a:gd name="T9" fmla="*/ 20 h 26"/>
                  <a:gd name="T10" fmla="*/ 127 w 127"/>
                  <a:gd name="T11" fmla="*/ 15 h 26"/>
                  <a:gd name="T12" fmla="*/ 109 w 127"/>
                  <a:gd name="T13" fmla="*/ 13 h 26"/>
                  <a:gd name="T14" fmla="*/ 99 w 127"/>
                  <a:gd name="T15" fmla="*/ 5 h 26"/>
                  <a:gd name="T16" fmla="*/ 79 w 127"/>
                  <a:gd name="T17" fmla="*/ 13 h 26"/>
                  <a:gd name="T18" fmla="*/ 72 w 127"/>
                  <a:gd name="T19" fmla="*/ 5 h 26"/>
                  <a:gd name="T20" fmla="*/ 40 w 127"/>
                  <a:gd name="T21" fmla="*/ 2 h 26"/>
                  <a:gd name="T22" fmla="*/ 19 w 127"/>
                  <a:gd name="T23" fmla="*/ 13 h 26"/>
                  <a:gd name="T24" fmla="*/ 1 w 127"/>
                  <a:gd name="T25" fmla="*/ 0 h 26"/>
                  <a:gd name="T26" fmla="*/ 38 w 127"/>
                  <a:gd name="T27"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26">
                    <a:moveTo>
                      <a:pt x="38" y="9"/>
                    </a:moveTo>
                    <a:cubicBezTo>
                      <a:pt x="44" y="19"/>
                      <a:pt x="60" y="21"/>
                      <a:pt x="68" y="13"/>
                    </a:cubicBezTo>
                    <a:cubicBezTo>
                      <a:pt x="73" y="15"/>
                      <a:pt x="73" y="22"/>
                      <a:pt x="80" y="20"/>
                    </a:cubicBezTo>
                    <a:cubicBezTo>
                      <a:pt x="86" y="18"/>
                      <a:pt x="91" y="15"/>
                      <a:pt x="97" y="12"/>
                    </a:cubicBezTo>
                    <a:cubicBezTo>
                      <a:pt x="98" y="17"/>
                      <a:pt x="102" y="17"/>
                      <a:pt x="104" y="20"/>
                    </a:cubicBezTo>
                    <a:cubicBezTo>
                      <a:pt x="113" y="20"/>
                      <a:pt x="123" y="20"/>
                      <a:pt x="127" y="15"/>
                    </a:cubicBezTo>
                    <a:cubicBezTo>
                      <a:pt x="124" y="8"/>
                      <a:pt x="116" y="15"/>
                      <a:pt x="109" y="13"/>
                    </a:cubicBezTo>
                    <a:cubicBezTo>
                      <a:pt x="103" y="12"/>
                      <a:pt x="103" y="7"/>
                      <a:pt x="99" y="5"/>
                    </a:cubicBezTo>
                    <a:cubicBezTo>
                      <a:pt x="93" y="9"/>
                      <a:pt x="86" y="11"/>
                      <a:pt x="79" y="13"/>
                    </a:cubicBezTo>
                    <a:cubicBezTo>
                      <a:pt x="75" y="12"/>
                      <a:pt x="76" y="6"/>
                      <a:pt x="72" y="5"/>
                    </a:cubicBezTo>
                    <a:cubicBezTo>
                      <a:pt x="61" y="11"/>
                      <a:pt x="49" y="13"/>
                      <a:pt x="40" y="2"/>
                    </a:cubicBezTo>
                    <a:cubicBezTo>
                      <a:pt x="33" y="6"/>
                      <a:pt x="28" y="12"/>
                      <a:pt x="19" y="13"/>
                    </a:cubicBezTo>
                    <a:cubicBezTo>
                      <a:pt x="11" y="10"/>
                      <a:pt x="11" y="0"/>
                      <a:pt x="1" y="0"/>
                    </a:cubicBezTo>
                    <a:cubicBezTo>
                      <a:pt x="0" y="16"/>
                      <a:pt x="28" y="26"/>
                      <a:pt x="3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13" name="组 246">
            <a:extLst>
              <a:ext uri="{FF2B5EF4-FFF2-40B4-BE49-F238E27FC236}">
                <a16:creationId xmlns:a16="http://schemas.microsoft.com/office/drawing/2014/main" id="{F9B0E44E-14D7-498A-BEB6-11888D37F192}"/>
              </a:ext>
            </a:extLst>
          </p:cNvPr>
          <p:cNvGrpSpPr/>
          <p:nvPr/>
        </p:nvGrpSpPr>
        <p:grpSpPr>
          <a:xfrm>
            <a:off x="9850932" y="1972071"/>
            <a:ext cx="1377108" cy="2124662"/>
            <a:chOff x="7492753" y="1575197"/>
            <a:chExt cx="1377108" cy="2124662"/>
          </a:xfrm>
        </p:grpSpPr>
        <p:sp>
          <p:nvSpPr>
            <p:cNvPr id="114" name="椭圆 113">
              <a:extLst>
                <a:ext uri="{FF2B5EF4-FFF2-40B4-BE49-F238E27FC236}">
                  <a16:creationId xmlns:a16="http://schemas.microsoft.com/office/drawing/2014/main" id="{E730A778-6940-48E1-ACF2-8690E88BACE5}"/>
                </a:ext>
              </a:extLst>
            </p:cNvPr>
            <p:cNvSpPr/>
            <p:nvPr/>
          </p:nvSpPr>
          <p:spPr>
            <a:xfrm>
              <a:off x="8083965" y="3505173"/>
              <a:ext cx="194686" cy="194686"/>
            </a:xfrm>
            <a:prstGeom prst="ellipse">
              <a:avLst/>
            </a:prstGeom>
            <a:solidFill>
              <a:schemeClr val="accent2">
                <a:lumMod val="75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5" name="直线连接符 213">
              <a:extLst>
                <a:ext uri="{FF2B5EF4-FFF2-40B4-BE49-F238E27FC236}">
                  <a16:creationId xmlns:a16="http://schemas.microsoft.com/office/drawing/2014/main" id="{DC7AF595-CB18-47CC-8F24-99DCFAFF472B}"/>
                </a:ext>
              </a:extLst>
            </p:cNvPr>
            <p:cNvCxnSpPr/>
            <p:nvPr/>
          </p:nvCxnSpPr>
          <p:spPr>
            <a:xfrm flipH="1" flipV="1">
              <a:off x="8178639" y="2852646"/>
              <a:ext cx="2669" cy="652527"/>
            </a:xfrm>
            <a:prstGeom prst="line">
              <a:avLst/>
            </a:prstGeom>
            <a:ln w="1905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6" name="六边形 115">
              <a:extLst>
                <a:ext uri="{FF2B5EF4-FFF2-40B4-BE49-F238E27FC236}">
                  <a16:creationId xmlns:a16="http://schemas.microsoft.com/office/drawing/2014/main" id="{8AF0636A-1B0F-44B7-98D8-7512F5E6515A}"/>
                </a:ext>
              </a:extLst>
            </p:cNvPr>
            <p:cNvSpPr/>
            <p:nvPr/>
          </p:nvSpPr>
          <p:spPr>
            <a:xfrm rot="1800000">
              <a:off x="7492753" y="1575197"/>
              <a:ext cx="1377108" cy="1187162"/>
            </a:xfrm>
            <a:prstGeom prst="hexagon">
              <a:avLst>
                <a:gd name="adj" fmla="val 29392"/>
                <a:gd name="vf" fmla="val 115470"/>
              </a:avLst>
            </a:prstGeom>
            <a:solidFill>
              <a:schemeClr val="accent2">
                <a:lumMod val="75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7" name="组 235">
              <a:extLst>
                <a:ext uri="{FF2B5EF4-FFF2-40B4-BE49-F238E27FC236}">
                  <a16:creationId xmlns:a16="http://schemas.microsoft.com/office/drawing/2014/main" id="{A6F84ED7-DCB0-4B39-BB6B-297363B0367A}"/>
                </a:ext>
              </a:extLst>
            </p:cNvPr>
            <p:cNvGrpSpPr/>
            <p:nvPr/>
          </p:nvGrpSpPr>
          <p:grpSpPr>
            <a:xfrm>
              <a:off x="7817490" y="1844430"/>
              <a:ext cx="722297" cy="630318"/>
              <a:chOff x="8556625" y="5335588"/>
              <a:chExt cx="847726" cy="739775"/>
            </a:xfrm>
            <a:blipFill>
              <a:blip r:embed="rId3"/>
              <a:stretch>
                <a:fillRect/>
              </a:stretch>
            </a:blipFill>
          </p:grpSpPr>
          <p:sp>
            <p:nvSpPr>
              <p:cNvPr id="118" name="Freeform 636">
                <a:extLst>
                  <a:ext uri="{FF2B5EF4-FFF2-40B4-BE49-F238E27FC236}">
                    <a16:creationId xmlns:a16="http://schemas.microsoft.com/office/drawing/2014/main" id="{1C36EE74-70FC-46D6-B200-E38B42BE0374}"/>
                  </a:ext>
                </a:extLst>
              </p:cNvPr>
              <p:cNvSpPr>
                <a:spLocks/>
              </p:cNvSpPr>
              <p:nvPr/>
            </p:nvSpPr>
            <p:spPr bwMode="auto">
              <a:xfrm>
                <a:off x="8559801" y="5421313"/>
                <a:ext cx="98425" cy="265113"/>
              </a:xfrm>
              <a:custGeom>
                <a:avLst/>
                <a:gdLst>
                  <a:gd name="T0" fmla="*/ 35 w 41"/>
                  <a:gd name="T1" fmla="*/ 30 h 109"/>
                  <a:gd name="T2" fmla="*/ 21 w 41"/>
                  <a:gd name="T3" fmla="*/ 0 h 109"/>
                  <a:gd name="T4" fmla="*/ 0 w 41"/>
                  <a:gd name="T5" fmla="*/ 21 h 109"/>
                  <a:gd name="T6" fmla="*/ 13 w 41"/>
                  <a:gd name="T7" fmla="*/ 26 h 109"/>
                  <a:gd name="T8" fmla="*/ 4 w 41"/>
                  <a:gd name="T9" fmla="*/ 88 h 109"/>
                  <a:gd name="T10" fmla="*/ 17 w 41"/>
                  <a:gd name="T11" fmla="*/ 109 h 109"/>
                  <a:gd name="T12" fmla="*/ 12 w 41"/>
                  <a:gd name="T13" fmla="*/ 91 h 109"/>
                  <a:gd name="T14" fmla="*/ 19 w 41"/>
                  <a:gd name="T15" fmla="*/ 27 h 109"/>
                  <a:gd name="T16" fmla="*/ 35 w 41"/>
                  <a:gd name="T17" fmla="*/ 3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09">
                    <a:moveTo>
                      <a:pt x="35" y="30"/>
                    </a:moveTo>
                    <a:cubicBezTo>
                      <a:pt x="41" y="16"/>
                      <a:pt x="30" y="8"/>
                      <a:pt x="21" y="0"/>
                    </a:cubicBezTo>
                    <a:cubicBezTo>
                      <a:pt x="14" y="7"/>
                      <a:pt x="6" y="12"/>
                      <a:pt x="0" y="21"/>
                    </a:cubicBezTo>
                    <a:cubicBezTo>
                      <a:pt x="3" y="26"/>
                      <a:pt x="7" y="23"/>
                      <a:pt x="13" y="26"/>
                    </a:cubicBezTo>
                    <a:cubicBezTo>
                      <a:pt x="3" y="44"/>
                      <a:pt x="28" y="73"/>
                      <a:pt x="4" y="88"/>
                    </a:cubicBezTo>
                    <a:cubicBezTo>
                      <a:pt x="4" y="96"/>
                      <a:pt x="4" y="109"/>
                      <a:pt x="17" y="109"/>
                    </a:cubicBezTo>
                    <a:cubicBezTo>
                      <a:pt x="18" y="102"/>
                      <a:pt x="9" y="99"/>
                      <a:pt x="12" y="91"/>
                    </a:cubicBezTo>
                    <a:cubicBezTo>
                      <a:pt x="35" y="79"/>
                      <a:pt x="17" y="47"/>
                      <a:pt x="19" y="27"/>
                    </a:cubicBezTo>
                    <a:cubicBezTo>
                      <a:pt x="25" y="30"/>
                      <a:pt x="31" y="31"/>
                      <a:pt x="3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66">
                <a:extLst>
                  <a:ext uri="{FF2B5EF4-FFF2-40B4-BE49-F238E27FC236}">
                    <a16:creationId xmlns:a16="http://schemas.microsoft.com/office/drawing/2014/main" id="{AE64B5E4-D359-4F05-9B28-697F08ADCED9}"/>
                  </a:ext>
                </a:extLst>
              </p:cNvPr>
              <p:cNvSpPr>
                <a:spLocks noEditPoints="1"/>
              </p:cNvSpPr>
              <p:nvPr/>
            </p:nvSpPr>
            <p:spPr bwMode="auto">
              <a:xfrm>
                <a:off x="9285288" y="5864225"/>
                <a:ext cx="73025" cy="114300"/>
              </a:xfrm>
              <a:custGeom>
                <a:avLst/>
                <a:gdLst>
                  <a:gd name="T0" fmla="*/ 26 w 30"/>
                  <a:gd name="T1" fmla="*/ 9 h 47"/>
                  <a:gd name="T2" fmla="*/ 4 w 30"/>
                  <a:gd name="T3" fmla="*/ 0 h 47"/>
                  <a:gd name="T4" fmla="*/ 0 w 30"/>
                  <a:gd name="T5" fmla="*/ 36 h 47"/>
                  <a:gd name="T6" fmla="*/ 25 w 30"/>
                  <a:gd name="T7" fmla="*/ 32 h 47"/>
                  <a:gd name="T8" fmla="*/ 22 w 30"/>
                  <a:gd name="T9" fmla="*/ 21 h 47"/>
                  <a:gd name="T10" fmla="*/ 26 w 30"/>
                  <a:gd name="T11" fmla="*/ 9 h 47"/>
                  <a:gd name="T12" fmla="*/ 8 w 30"/>
                  <a:gd name="T13" fmla="*/ 36 h 47"/>
                  <a:gd name="T14" fmla="*/ 8 w 30"/>
                  <a:gd name="T15" fmla="*/ 25 h 47"/>
                  <a:gd name="T16" fmla="*/ 19 w 30"/>
                  <a:gd name="T17" fmla="*/ 29 h 47"/>
                  <a:gd name="T18" fmla="*/ 8 w 30"/>
                  <a:gd name="T19" fmla="*/ 36 h 47"/>
                  <a:gd name="T20" fmla="*/ 10 w 30"/>
                  <a:gd name="T21" fmla="*/ 19 h 47"/>
                  <a:gd name="T22" fmla="*/ 10 w 30"/>
                  <a:gd name="T23" fmla="*/ 8 h 47"/>
                  <a:gd name="T24" fmla="*/ 20 w 30"/>
                  <a:gd name="T25" fmla="*/ 13 h 47"/>
                  <a:gd name="T26" fmla="*/ 10 w 30"/>
                  <a:gd name="T2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47">
                    <a:moveTo>
                      <a:pt x="26" y="9"/>
                    </a:moveTo>
                    <a:cubicBezTo>
                      <a:pt x="21" y="3"/>
                      <a:pt x="12" y="2"/>
                      <a:pt x="4" y="0"/>
                    </a:cubicBezTo>
                    <a:cubicBezTo>
                      <a:pt x="0" y="9"/>
                      <a:pt x="6" y="28"/>
                      <a:pt x="0" y="36"/>
                    </a:cubicBezTo>
                    <a:cubicBezTo>
                      <a:pt x="8" y="47"/>
                      <a:pt x="21" y="42"/>
                      <a:pt x="25" y="32"/>
                    </a:cubicBezTo>
                    <a:cubicBezTo>
                      <a:pt x="26" y="28"/>
                      <a:pt x="22" y="25"/>
                      <a:pt x="22" y="21"/>
                    </a:cubicBezTo>
                    <a:cubicBezTo>
                      <a:pt x="22" y="19"/>
                      <a:pt x="30" y="13"/>
                      <a:pt x="26" y="9"/>
                    </a:cubicBezTo>
                    <a:close/>
                    <a:moveTo>
                      <a:pt x="8" y="36"/>
                    </a:moveTo>
                    <a:cubicBezTo>
                      <a:pt x="8" y="32"/>
                      <a:pt x="8" y="29"/>
                      <a:pt x="8" y="25"/>
                    </a:cubicBezTo>
                    <a:cubicBezTo>
                      <a:pt x="11" y="27"/>
                      <a:pt x="17" y="26"/>
                      <a:pt x="19" y="29"/>
                    </a:cubicBezTo>
                    <a:cubicBezTo>
                      <a:pt x="18" y="34"/>
                      <a:pt x="15" y="37"/>
                      <a:pt x="8" y="36"/>
                    </a:cubicBezTo>
                    <a:close/>
                    <a:moveTo>
                      <a:pt x="10" y="19"/>
                    </a:moveTo>
                    <a:cubicBezTo>
                      <a:pt x="8" y="15"/>
                      <a:pt x="10" y="14"/>
                      <a:pt x="10" y="8"/>
                    </a:cubicBezTo>
                    <a:cubicBezTo>
                      <a:pt x="14" y="9"/>
                      <a:pt x="17" y="11"/>
                      <a:pt x="20" y="13"/>
                    </a:cubicBezTo>
                    <a:cubicBezTo>
                      <a:pt x="20" y="18"/>
                      <a:pt x="16" y="20"/>
                      <a:pt x="1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71">
                <a:extLst>
                  <a:ext uri="{FF2B5EF4-FFF2-40B4-BE49-F238E27FC236}">
                    <a16:creationId xmlns:a16="http://schemas.microsoft.com/office/drawing/2014/main" id="{4F7D3FED-87BD-49A4-9846-4BAD8D7F2617}"/>
                  </a:ext>
                </a:extLst>
              </p:cNvPr>
              <p:cNvSpPr>
                <a:spLocks noEditPoints="1"/>
              </p:cNvSpPr>
              <p:nvPr/>
            </p:nvSpPr>
            <p:spPr bwMode="auto">
              <a:xfrm>
                <a:off x="9296401" y="5735638"/>
                <a:ext cx="73025" cy="101600"/>
              </a:xfrm>
              <a:custGeom>
                <a:avLst/>
                <a:gdLst>
                  <a:gd name="T0" fmla="*/ 24 w 30"/>
                  <a:gd name="T1" fmla="*/ 41 h 42"/>
                  <a:gd name="T2" fmla="*/ 18 w 30"/>
                  <a:gd name="T3" fmla="*/ 0 h 42"/>
                  <a:gd name="T4" fmla="*/ 11 w 30"/>
                  <a:gd name="T5" fmla="*/ 0 h 42"/>
                  <a:gd name="T6" fmla="*/ 2 w 30"/>
                  <a:gd name="T7" fmla="*/ 31 h 42"/>
                  <a:gd name="T8" fmla="*/ 5 w 30"/>
                  <a:gd name="T9" fmla="*/ 42 h 42"/>
                  <a:gd name="T10" fmla="*/ 9 w 30"/>
                  <a:gd name="T11" fmla="*/ 28 h 42"/>
                  <a:gd name="T12" fmla="*/ 20 w 30"/>
                  <a:gd name="T13" fmla="*/ 25 h 42"/>
                  <a:gd name="T14" fmla="*/ 24 w 30"/>
                  <a:gd name="T15" fmla="*/ 41 h 42"/>
                  <a:gd name="T16" fmla="*/ 11 w 30"/>
                  <a:gd name="T17" fmla="*/ 20 h 42"/>
                  <a:gd name="T18" fmla="*/ 14 w 30"/>
                  <a:gd name="T19" fmla="*/ 10 h 42"/>
                  <a:gd name="T20" fmla="*/ 18 w 30"/>
                  <a:gd name="T21" fmla="*/ 20 h 42"/>
                  <a:gd name="T22" fmla="*/ 11 w 30"/>
                  <a:gd name="T23"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42">
                    <a:moveTo>
                      <a:pt x="24" y="41"/>
                    </a:moveTo>
                    <a:cubicBezTo>
                      <a:pt x="30" y="29"/>
                      <a:pt x="21" y="11"/>
                      <a:pt x="18" y="0"/>
                    </a:cubicBezTo>
                    <a:cubicBezTo>
                      <a:pt x="16" y="0"/>
                      <a:pt x="14" y="0"/>
                      <a:pt x="11" y="0"/>
                    </a:cubicBezTo>
                    <a:cubicBezTo>
                      <a:pt x="9" y="8"/>
                      <a:pt x="3" y="20"/>
                      <a:pt x="2" y="31"/>
                    </a:cubicBezTo>
                    <a:cubicBezTo>
                      <a:pt x="2" y="33"/>
                      <a:pt x="0" y="40"/>
                      <a:pt x="5" y="42"/>
                    </a:cubicBezTo>
                    <a:cubicBezTo>
                      <a:pt x="9" y="40"/>
                      <a:pt x="8" y="33"/>
                      <a:pt x="9" y="28"/>
                    </a:cubicBezTo>
                    <a:cubicBezTo>
                      <a:pt x="14" y="29"/>
                      <a:pt x="16" y="27"/>
                      <a:pt x="20" y="25"/>
                    </a:cubicBezTo>
                    <a:cubicBezTo>
                      <a:pt x="23" y="29"/>
                      <a:pt x="19" y="39"/>
                      <a:pt x="24" y="41"/>
                    </a:cubicBezTo>
                    <a:close/>
                    <a:moveTo>
                      <a:pt x="11" y="20"/>
                    </a:moveTo>
                    <a:cubicBezTo>
                      <a:pt x="12" y="16"/>
                      <a:pt x="14" y="14"/>
                      <a:pt x="14" y="10"/>
                    </a:cubicBezTo>
                    <a:cubicBezTo>
                      <a:pt x="17" y="12"/>
                      <a:pt x="17" y="16"/>
                      <a:pt x="18" y="20"/>
                    </a:cubicBezTo>
                    <a:cubicBezTo>
                      <a:pt x="16" y="22"/>
                      <a:pt x="16" y="19"/>
                      <a:pt x="1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784">
                <a:extLst>
                  <a:ext uri="{FF2B5EF4-FFF2-40B4-BE49-F238E27FC236}">
                    <a16:creationId xmlns:a16="http://schemas.microsoft.com/office/drawing/2014/main" id="{58AB63CA-0106-4BFB-811D-1421D4C60B65}"/>
                  </a:ext>
                </a:extLst>
              </p:cNvPr>
              <p:cNvSpPr>
                <a:spLocks noEditPoints="1"/>
              </p:cNvSpPr>
              <p:nvPr/>
            </p:nvSpPr>
            <p:spPr bwMode="auto">
              <a:xfrm>
                <a:off x="8556626" y="5335588"/>
                <a:ext cx="728663" cy="739775"/>
              </a:xfrm>
              <a:custGeom>
                <a:avLst/>
                <a:gdLst>
                  <a:gd name="T0" fmla="*/ 289 w 299"/>
                  <a:gd name="T1" fmla="*/ 218 h 304"/>
                  <a:gd name="T2" fmla="*/ 268 w 299"/>
                  <a:gd name="T3" fmla="*/ 160 h 304"/>
                  <a:gd name="T4" fmla="*/ 269 w 299"/>
                  <a:gd name="T5" fmla="*/ 89 h 304"/>
                  <a:gd name="T6" fmla="*/ 264 w 299"/>
                  <a:gd name="T7" fmla="*/ 0 h 304"/>
                  <a:gd name="T8" fmla="*/ 62 w 299"/>
                  <a:gd name="T9" fmla="*/ 14 h 304"/>
                  <a:gd name="T10" fmla="*/ 17 w 299"/>
                  <a:gd name="T11" fmla="*/ 229 h 304"/>
                  <a:gd name="T12" fmla="*/ 0 w 299"/>
                  <a:gd name="T13" fmla="*/ 263 h 304"/>
                  <a:gd name="T14" fmla="*/ 76 w 299"/>
                  <a:gd name="T15" fmla="*/ 299 h 304"/>
                  <a:gd name="T16" fmla="*/ 285 w 299"/>
                  <a:gd name="T17" fmla="*/ 279 h 304"/>
                  <a:gd name="T18" fmla="*/ 226 w 299"/>
                  <a:gd name="T19" fmla="*/ 284 h 304"/>
                  <a:gd name="T20" fmla="*/ 235 w 299"/>
                  <a:gd name="T21" fmla="*/ 264 h 304"/>
                  <a:gd name="T22" fmla="*/ 254 w 299"/>
                  <a:gd name="T23" fmla="*/ 280 h 304"/>
                  <a:gd name="T24" fmla="*/ 244 w 299"/>
                  <a:gd name="T25" fmla="*/ 263 h 304"/>
                  <a:gd name="T26" fmla="*/ 254 w 299"/>
                  <a:gd name="T27" fmla="*/ 280 h 304"/>
                  <a:gd name="T28" fmla="*/ 260 w 299"/>
                  <a:gd name="T29" fmla="*/ 281 h 304"/>
                  <a:gd name="T30" fmla="*/ 267 w 299"/>
                  <a:gd name="T31" fmla="*/ 261 h 304"/>
                  <a:gd name="T32" fmla="*/ 275 w 299"/>
                  <a:gd name="T33" fmla="*/ 274 h 304"/>
                  <a:gd name="T34" fmla="*/ 285 w 299"/>
                  <a:gd name="T35" fmla="*/ 259 h 304"/>
                  <a:gd name="T36" fmla="*/ 69 w 299"/>
                  <a:gd name="T37" fmla="*/ 20 h 304"/>
                  <a:gd name="T38" fmla="*/ 261 w 299"/>
                  <a:gd name="T39" fmla="*/ 76 h 304"/>
                  <a:gd name="T40" fmla="*/ 200 w 299"/>
                  <a:gd name="T41" fmla="*/ 162 h 304"/>
                  <a:gd name="T42" fmla="*/ 69 w 299"/>
                  <a:gd name="T43" fmla="*/ 20 h 304"/>
                  <a:gd name="T44" fmla="*/ 8 w 299"/>
                  <a:gd name="T45" fmla="*/ 266 h 304"/>
                  <a:gd name="T46" fmla="*/ 15 w 299"/>
                  <a:gd name="T47" fmla="*/ 290 h 304"/>
                  <a:gd name="T48" fmla="*/ 21 w 299"/>
                  <a:gd name="T49" fmla="*/ 269 h 304"/>
                  <a:gd name="T50" fmla="*/ 26 w 299"/>
                  <a:gd name="T51" fmla="*/ 290 h 304"/>
                  <a:gd name="T52" fmla="*/ 32 w 299"/>
                  <a:gd name="T53" fmla="*/ 272 h 304"/>
                  <a:gd name="T54" fmla="*/ 40 w 299"/>
                  <a:gd name="T55" fmla="*/ 291 h 304"/>
                  <a:gd name="T56" fmla="*/ 47 w 299"/>
                  <a:gd name="T57" fmla="*/ 273 h 304"/>
                  <a:gd name="T58" fmla="*/ 54 w 299"/>
                  <a:gd name="T59" fmla="*/ 291 h 304"/>
                  <a:gd name="T60" fmla="*/ 70 w 299"/>
                  <a:gd name="T61" fmla="*/ 292 h 304"/>
                  <a:gd name="T62" fmla="*/ 59 w 299"/>
                  <a:gd name="T63" fmla="*/ 273 h 304"/>
                  <a:gd name="T64" fmla="*/ 70 w 299"/>
                  <a:gd name="T65" fmla="*/ 292 h 304"/>
                  <a:gd name="T66" fmla="*/ 56 w 299"/>
                  <a:gd name="T67" fmla="*/ 167 h 304"/>
                  <a:gd name="T68" fmla="*/ 285 w 299"/>
                  <a:gd name="T69" fmla="*/ 226 h 304"/>
                  <a:gd name="T70" fmla="*/ 233 w 299"/>
                  <a:gd name="T71" fmla="*/ 257 h 304"/>
                  <a:gd name="T72" fmla="*/ 10 w 299"/>
                  <a:gd name="T73" fmla="*/ 258 h 304"/>
                  <a:gd name="T74" fmla="*/ 77 w 299"/>
                  <a:gd name="T75" fmla="*/ 292 h 304"/>
                  <a:gd name="T76" fmla="*/ 87 w 299"/>
                  <a:gd name="T77" fmla="*/ 274 h 304"/>
                  <a:gd name="T78" fmla="*/ 105 w 299"/>
                  <a:gd name="T79" fmla="*/ 291 h 304"/>
                  <a:gd name="T80" fmla="*/ 94 w 299"/>
                  <a:gd name="T81" fmla="*/ 273 h 304"/>
                  <a:gd name="T82" fmla="*/ 105 w 299"/>
                  <a:gd name="T83" fmla="*/ 291 h 304"/>
                  <a:gd name="T84" fmla="*/ 112 w 299"/>
                  <a:gd name="T85" fmla="*/ 292 h 304"/>
                  <a:gd name="T86" fmla="*/ 121 w 299"/>
                  <a:gd name="T87" fmla="*/ 275 h 304"/>
                  <a:gd name="T88" fmla="*/ 138 w 299"/>
                  <a:gd name="T89" fmla="*/ 291 h 304"/>
                  <a:gd name="T90" fmla="*/ 127 w 299"/>
                  <a:gd name="T91" fmla="*/ 272 h 304"/>
                  <a:gd name="T92" fmla="*/ 138 w 299"/>
                  <a:gd name="T93" fmla="*/ 291 h 304"/>
                  <a:gd name="T94" fmla="*/ 145 w 299"/>
                  <a:gd name="T95" fmla="*/ 291 h 304"/>
                  <a:gd name="T96" fmla="*/ 154 w 299"/>
                  <a:gd name="T97" fmla="*/ 273 h 304"/>
                  <a:gd name="T98" fmla="*/ 160 w 299"/>
                  <a:gd name="T99" fmla="*/ 292 h 304"/>
                  <a:gd name="T100" fmla="*/ 170 w 299"/>
                  <a:gd name="T101" fmla="*/ 272 h 304"/>
                  <a:gd name="T102" fmla="*/ 160 w 299"/>
                  <a:gd name="T103" fmla="*/ 292 h 304"/>
                  <a:gd name="T104" fmla="*/ 179 w 299"/>
                  <a:gd name="T105" fmla="*/ 291 h 304"/>
                  <a:gd name="T106" fmla="*/ 186 w 299"/>
                  <a:gd name="T107" fmla="*/ 290 h 304"/>
                  <a:gd name="T108" fmla="*/ 192 w 299"/>
                  <a:gd name="T109" fmla="*/ 269 h 304"/>
                  <a:gd name="T110" fmla="*/ 193 w 299"/>
                  <a:gd name="T111" fmla="*/ 288 h 304"/>
                  <a:gd name="T112" fmla="*/ 207 w 299"/>
                  <a:gd name="T113" fmla="*/ 268 h 304"/>
                  <a:gd name="T114" fmla="*/ 221 w 299"/>
                  <a:gd name="T115" fmla="*/ 28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9" h="304">
                    <a:moveTo>
                      <a:pt x="285" y="279"/>
                    </a:moveTo>
                    <a:cubicBezTo>
                      <a:pt x="299" y="264"/>
                      <a:pt x="293" y="235"/>
                      <a:pt x="289" y="218"/>
                    </a:cubicBezTo>
                    <a:cubicBezTo>
                      <a:pt x="287" y="211"/>
                      <a:pt x="287" y="204"/>
                      <a:pt x="285" y="198"/>
                    </a:cubicBezTo>
                    <a:cubicBezTo>
                      <a:pt x="280" y="183"/>
                      <a:pt x="270" y="171"/>
                      <a:pt x="268" y="160"/>
                    </a:cubicBezTo>
                    <a:cubicBezTo>
                      <a:pt x="266" y="150"/>
                      <a:pt x="269" y="139"/>
                      <a:pt x="269" y="129"/>
                    </a:cubicBezTo>
                    <a:cubicBezTo>
                      <a:pt x="269" y="116"/>
                      <a:pt x="270" y="103"/>
                      <a:pt x="269" y="89"/>
                    </a:cubicBezTo>
                    <a:cubicBezTo>
                      <a:pt x="268" y="60"/>
                      <a:pt x="274" y="26"/>
                      <a:pt x="267" y="2"/>
                    </a:cubicBezTo>
                    <a:cubicBezTo>
                      <a:pt x="265" y="2"/>
                      <a:pt x="265" y="1"/>
                      <a:pt x="264" y="0"/>
                    </a:cubicBezTo>
                    <a:cubicBezTo>
                      <a:pt x="231" y="2"/>
                      <a:pt x="195" y="3"/>
                      <a:pt x="160" y="6"/>
                    </a:cubicBezTo>
                    <a:cubicBezTo>
                      <a:pt x="127" y="10"/>
                      <a:pt x="93" y="12"/>
                      <a:pt x="62" y="14"/>
                    </a:cubicBezTo>
                    <a:cubicBezTo>
                      <a:pt x="57" y="63"/>
                      <a:pt x="51" y="113"/>
                      <a:pt x="52" y="162"/>
                    </a:cubicBezTo>
                    <a:cubicBezTo>
                      <a:pt x="39" y="186"/>
                      <a:pt x="28" y="209"/>
                      <a:pt x="17" y="229"/>
                    </a:cubicBezTo>
                    <a:cubicBezTo>
                      <a:pt x="12" y="237"/>
                      <a:pt x="7" y="243"/>
                      <a:pt x="4" y="252"/>
                    </a:cubicBezTo>
                    <a:cubicBezTo>
                      <a:pt x="3" y="256"/>
                      <a:pt x="4" y="260"/>
                      <a:pt x="0" y="263"/>
                    </a:cubicBezTo>
                    <a:cubicBezTo>
                      <a:pt x="3" y="271"/>
                      <a:pt x="2" y="284"/>
                      <a:pt x="4" y="293"/>
                    </a:cubicBezTo>
                    <a:cubicBezTo>
                      <a:pt x="25" y="304"/>
                      <a:pt x="53" y="299"/>
                      <a:pt x="76" y="299"/>
                    </a:cubicBezTo>
                    <a:cubicBezTo>
                      <a:pt x="126" y="299"/>
                      <a:pt x="167" y="300"/>
                      <a:pt x="218" y="293"/>
                    </a:cubicBezTo>
                    <a:cubicBezTo>
                      <a:pt x="239" y="291"/>
                      <a:pt x="274" y="289"/>
                      <a:pt x="285" y="279"/>
                    </a:cubicBezTo>
                    <a:close/>
                    <a:moveTo>
                      <a:pt x="237" y="283"/>
                    </a:moveTo>
                    <a:cubicBezTo>
                      <a:pt x="232" y="282"/>
                      <a:pt x="232" y="285"/>
                      <a:pt x="226" y="284"/>
                    </a:cubicBezTo>
                    <a:cubicBezTo>
                      <a:pt x="226" y="277"/>
                      <a:pt x="230" y="274"/>
                      <a:pt x="226" y="267"/>
                    </a:cubicBezTo>
                    <a:cubicBezTo>
                      <a:pt x="226" y="263"/>
                      <a:pt x="235" y="268"/>
                      <a:pt x="235" y="264"/>
                    </a:cubicBezTo>
                    <a:cubicBezTo>
                      <a:pt x="241" y="266"/>
                      <a:pt x="236" y="277"/>
                      <a:pt x="237" y="283"/>
                    </a:cubicBezTo>
                    <a:close/>
                    <a:moveTo>
                      <a:pt x="254" y="280"/>
                    </a:moveTo>
                    <a:cubicBezTo>
                      <a:pt x="248" y="281"/>
                      <a:pt x="250" y="281"/>
                      <a:pt x="243" y="282"/>
                    </a:cubicBezTo>
                    <a:cubicBezTo>
                      <a:pt x="243" y="273"/>
                      <a:pt x="244" y="269"/>
                      <a:pt x="244" y="263"/>
                    </a:cubicBezTo>
                    <a:cubicBezTo>
                      <a:pt x="247" y="263"/>
                      <a:pt x="250" y="263"/>
                      <a:pt x="253" y="264"/>
                    </a:cubicBezTo>
                    <a:cubicBezTo>
                      <a:pt x="254" y="269"/>
                      <a:pt x="255" y="274"/>
                      <a:pt x="254" y="280"/>
                    </a:cubicBezTo>
                    <a:close/>
                    <a:moveTo>
                      <a:pt x="269" y="278"/>
                    </a:moveTo>
                    <a:cubicBezTo>
                      <a:pt x="265" y="278"/>
                      <a:pt x="265" y="282"/>
                      <a:pt x="260" y="281"/>
                    </a:cubicBezTo>
                    <a:cubicBezTo>
                      <a:pt x="263" y="273"/>
                      <a:pt x="259" y="271"/>
                      <a:pt x="260" y="262"/>
                    </a:cubicBezTo>
                    <a:cubicBezTo>
                      <a:pt x="262" y="262"/>
                      <a:pt x="267" y="264"/>
                      <a:pt x="267" y="261"/>
                    </a:cubicBezTo>
                    <a:cubicBezTo>
                      <a:pt x="270" y="265"/>
                      <a:pt x="270" y="271"/>
                      <a:pt x="269" y="278"/>
                    </a:cubicBezTo>
                    <a:close/>
                    <a:moveTo>
                      <a:pt x="275" y="274"/>
                    </a:moveTo>
                    <a:cubicBezTo>
                      <a:pt x="275" y="269"/>
                      <a:pt x="277" y="267"/>
                      <a:pt x="274" y="263"/>
                    </a:cubicBezTo>
                    <a:cubicBezTo>
                      <a:pt x="276" y="260"/>
                      <a:pt x="283" y="262"/>
                      <a:pt x="285" y="259"/>
                    </a:cubicBezTo>
                    <a:cubicBezTo>
                      <a:pt x="287" y="264"/>
                      <a:pt x="281" y="273"/>
                      <a:pt x="275" y="274"/>
                    </a:cubicBezTo>
                    <a:close/>
                    <a:moveTo>
                      <a:pt x="69" y="20"/>
                    </a:moveTo>
                    <a:cubicBezTo>
                      <a:pt x="127" y="21"/>
                      <a:pt x="192" y="7"/>
                      <a:pt x="261" y="10"/>
                    </a:cubicBezTo>
                    <a:cubicBezTo>
                      <a:pt x="267" y="32"/>
                      <a:pt x="261" y="56"/>
                      <a:pt x="261" y="76"/>
                    </a:cubicBezTo>
                    <a:cubicBezTo>
                      <a:pt x="262" y="100"/>
                      <a:pt x="264" y="126"/>
                      <a:pt x="262" y="157"/>
                    </a:cubicBezTo>
                    <a:cubicBezTo>
                      <a:pt x="244" y="161"/>
                      <a:pt x="222" y="160"/>
                      <a:pt x="200" y="162"/>
                    </a:cubicBezTo>
                    <a:cubicBezTo>
                      <a:pt x="152" y="167"/>
                      <a:pt x="104" y="170"/>
                      <a:pt x="59" y="160"/>
                    </a:cubicBezTo>
                    <a:cubicBezTo>
                      <a:pt x="57" y="117"/>
                      <a:pt x="63" y="67"/>
                      <a:pt x="69" y="20"/>
                    </a:cubicBezTo>
                    <a:close/>
                    <a:moveTo>
                      <a:pt x="15" y="290"/>
                    </a:moveTo>
                    <a:cubicBezTo>
                      <a:pt x="8" y="287"/>
                      <a:pt x="9" y="276"/>
                      <a:pt x="8" y="266"/>
                    </a:cubicBezTo>
                    <a:cubicBezTo>
                      <a:pt x="10" y="267"/>
                      <a:pt x="12" y="268"/>
                      <a:pt x="14" y="268"/>
                    </a:cubicBezTo>
                    <a:cubicBezTo>
                      <a:pt x="14" y="276"/>
                      <a:pt x="16" y="281"/>
                      <a:pt x="15" y="290"/>
                    </a:cubicBezTo>
                    <a:close/>
                    <a:moveTo>
                      <a:pt x="26" y="290"/>
                    </a:moveTo>
                    <a:cubicBezTo>
                      <a:pt x="18" y="290"/>
                      <a:pt x="22" y="277"/>
                      <a:pt x="21" y="269"/>
                    </a:cubicBezTo>
                    <a:cubicBezTo>
                      <a:pt x="25" y="268"/>
                      <a:pt x="24" y="271"/>
                      <a:pt x="28" y="271"/>
                    </a:cubicBezTo>
                    <a:cubicBezTo>
                      <a:pt x="24" y="275"/>
                      <a:pt x="28" y="289"/>
                      <a:pt x="26" y="290"/>
                    </a:cubicBezTo>
                    <a:close/>
                    <a:moveTo>
                      <a:pt x="40" y="291"/>
                    </a:moveTo>
                    <a:cubicBezTo>
                      <a:pt x="29" y="290"/>
                      <a:pt x="34" y="282"/>
                      <a:pt x="32" y="272"/>
                    </a:cubicBezTo>
                    <a:cubicBezTo>
                      <a:pt x="34" y="270"/>
                      <a:pt x="40" y="271"/>
                      <a:pt x="41" y="273"/>
                    </a:cubicBezTo>
                    <a:cubicBezTo>
                      <a:pt x="40" y="281"/>
                      <a:pt x="40" y="282"/>
                      <a:pt x="40" y="291"/>
                    </a:cubicBezTo>
                    <a:close/>
                    <a:moveTo>
                      <a:pt x="47" y="291"/>
                    </a:moveTo>
                    <a:cubicBezTo>
                      <a:pt x="47" y="285"/>
                      <a:pt x="47" y="279"/>
                      <a:pt x="47" y="273"/>
                    </a:cubicBezTo>
                    <a:cubicBezTo>
                      <a:pt x="48" y="273"/>
                      <a:pt x="49" y="273"/>
                      <a:pt x="50" y="273"/>
                    </a:cubicBezTo>
                    <a:cubicBezTo>
                      <a:pt x="55" y="275"/>
                      <a:pt x="51" y="286"/>
                      <a:pt x="54" y="291"/>
                    </a:cubicBezTo>
                    <a:cubicBezTo>
                      <a:pt x="51" y="291"/>
                      <a:pt x="49" y="291"/>
                      <a:pt x="47" y="291"/>
                    </a:cubicBezTo>
                    <a:close/>
                    <a:moveTo>
                      <a:pt x="70" y="292"/>
                    </a:moveTo>
                    <a:cubicBezTo>
                      <a:pt x="67" y="292"/>
                      <a:pt x="63" y="292"/>
                      <a:pt x="59" y="291"/>
                    </a:cubicBezTo>
                    <a:cubicBezTo>
                      <a:pt x="59" y="285"/>
                      <a:pt x="59" y="279"/>
                      <a:pt x="59" y="273"/>
                    </a:cubicBezTo>
                    <a:cubicBezTo>
                      <a:pt x="63" y="273"/>
                      <a:pt x="67" y="273"/>
                      <a:pt x="70" y="274"/>
                    </a:cubicBezTo>
                    <a:cubicBezTo>
                      <a:pt x="70" y="280"/>
                      <a:pt x="70" y="286"/>
                      <a:pt x="70" y="292"/>
                    </a:cubicBezTo>
                    <a:close/>
                    <a:moveTo>
                      <a:pt x="10" y="258"/>
                    </a:moveTo>
                    <a:cubicBezTo>
                      <a:pt x="22" y="224"/>
                      <a:pt x="43" y="200"/>
                      <a:pt x="56" y="167"/>
                    </a:cubicBezTo>
                    <a:cubicBezTo>
                      <a:pt x="125" y="185"/>
                      <a:pt x="191" y="168"/>
                      <a:pt x="264" y="168"/>
                    </a:cubicBezTo>
                    <a:cubicBezTo>
                      <a:pt x="273" y="184"/>
                      <a:pt x="279" y="203"/>
                      <a:pt x="285" y="226"/>
                    </a:cubicBezTo>
                    <a:cubicBezTo>
                      <a:pt x="286" y="232"/>
                      <a:pt x="289" y="243"/>
                      <a:pt x="288" y="246"/>
                    </a:cubicBezTo>
                    <a:cubicBezTo>
                      <a:pt x="283" y="257"/>
                      <a:pt x="246" y="256"/>
                      <a:pt x="233" y="257"/>
                    </a:cubicBezTo>
                    <a:cubicBezTo>
                      <a:pt x="191" y="262"/>
                      <a:pt x="137" y="266"/>
                      <a:pt x="85" y="266"/>
                    </a:cubicBezTo>
                    <a:cubicBezTo>
                      <a:pt x="58" y="265"/>
                      <a:pt x="28" y="265"/>
                      <a:pt x="10" y="258"/>
                    </a:cubicBezTo>
                    <a:close/>
                    <a:moveTo>
                      <a:pt x="87" y="292"/>
                    </a:moveTo>
                    <a:cubicBezTo>
                      <a:pt x="84" y="290"/>
                      <a:pt x="82" y="293"/>
                      <a:pt x="77" y="292"/>
                    </a:cubicBezTo>
                    <a:cubicBezTo>
                      <a:pt x="75" y="283"/>
                      <a:pt x="78" y="282"/>
                      <a:pt x="76" y="274"/>
                    </a:cubicBezTo>
                    <a:cubicBezTo>
                      <a:pt x="81" y="271"/>
                      <a:pt x="82" y="274"/>
                      <a:pt x="87" y="274"/>
                    </a:cubicBezTo>
                    <a:cubicBezTo>
                      <a:pt x="87" y="280"/>
                      <a:pt x="87" y="286"/>
                      <a:pt x="87" y="292"/>
                    </a:cubicBezTo>
                    <a:close/>
                    <a:moveTo>
                      <a:pt x="105" y="291"/>
                    </a:moveTo>
                    <a:cubicBezTo>
                      <a:pt x="101" y="291"/>
                      <a:pt x="96" y="291"/>
                      <a:pt x="92" y="291"/>
                    </a:cubicBezTo>
                    <a:cubicBezTo>
                      <a:pt x="92" y="283"/>
                      <a:pt x="92" y="276"/>
                      <a:pt x="94" y="273"/>
                    </a:cubicBezTo>
                    <a:cubicBezTo>
                      <a:pt x="98" y="276"/>
                      <a:pt x="102" y="271"/>
                      <a:pt x="106" y="275"/>
                    </a:cubicBezTo>
                    <a:cubicBezTo>
                      <a:pt x="105" y="283"/>
                      <a:pt x="105" y="285"/>
                      <a:pt x="105" y="291"/>
                    </a:cubicBezTo>
                    <a:close/>
                    <a:moveTo>
                      <a:pt x="121" y="291"/>
                    </a:moveTo>
                    <a:cubicBezTo>
                      <a:pt x="118" y="291"/>
                      <a:pt x="112" y="289"/>
                      <a:pt x="112" y="292"/>
                    </a:cubicBezTo>
                    <a:cubicBezTo>
                      <a:pt x="109" y="287"/>
                      <a:pt x="113" y="283"/>
                      <a:pt x="112" y="273"/>
                    </a:cubicBezTo>
                    <a:cubicBezTo>
                      <a:pt x="115" y="274"/>
                      <a:pt x="119" y="273"/>
                      <a:pt x="121" y="275"/>
                    </a:cubicBezTo>
                    <a:cubicBezTo>
                      <a:pt x="121" y="280"/>
                      <a:pt x="121" y="285"/>
                      <a:pt x="121" y="291"/>
                    </a:cubicBezTo>
                    <a:close/>
                    <a:moveTo>
                      <a:pt x="138" y="291"/>
                    </a:moveTo>
                    <a:cubicBezTo>
                      <a:pt x="134" y="291"/>
                      <a:pt x="130" y="291"/>
                      <a:pt x="127" y="291"/>
                    </a:cubicBezTo>
                    <a:cubicBezTo>
                      <a:pt x="127" y="285"/>
                      <a:pt x="127" y="279"/>
                      <a:pt x="127" y="272"/>
                    </a:cubicBezTo>
                    <a:cubicBezTo>
                      <a:pt x="130" y="273"/>
                      <a:pt x="134" y="273"/>
                      <a:pt x="138" y="273"/>
                    </a:cubicBezTo>
                    <a:cubicBezTo>
                      <a:pt x="137" y="282"/>
                      <a:pt x="140" y="287"/>
                      <a:pt x="138" y="291"/>
                    </a:cubicBezTo>
                    <a:close/>
                    <a:moveTo>
                      <a:pt x="153" y="291"/>
                    </a:moveTo>
                    <a:cubicBezTo>
                      <a:pt x="150" y="291"/>
                      <a:pt x="147" y="291"/>
                      <a:pt x="145" y="291"/>
                    </a:cubicBezTo>
                    <a:cubicBezTo>
                      <a:pt x="143" y="283"/>
                      <a:pt x="145" y="282"/>
                      <a:pt x="143" y="273"/>
                    </a:cubicBezTo>
                    <a:cubicBezTo>
                      <a:pt x="149" y="274"/>
                      <a:pt x="151" y="270"/>
                      <a:pt x="154" y="273"/>
                    </a:cubicBezTo>
                    <a:cubicBezTo>
                      <a:pt x="152" y="278"/>
                      <a:pt x="153" y="285"/>
                      <a:pt x="153" y="291"/>
                    </a:cubicBezTo>
                    <a:close/>
                    <a:moveTo>
                      <a:pt x="160" y="292"/>
                    </a:moveTo>
                    <a:cubicBezTo>
                      <a:pt x="160" y="285"/>
                      <a:pt x="160" y="279"/>
                      <a:pt x="160" y="272"/>
                    </a:cubicBezTo>
                    <a:cubicBezTo>
                      <a:pt x="163" y="272"/>
                      <a:pt x="166" y="272"/>
                      <a:pt x="170" y="272"/>
                    </a:cubicBezTo>
                    <a:cubicBezTo>
                      <a:pt x="169" y="279"/>
                      <a:pt x="170" y="285"/>
                      <a:pt x="171" y="291"/>
                    </a:cubicBezTo>
                    <a:cubicBezTo>
                      <a:pt x="166" y="290"/>
                      <a:pt x="163" y="291"/>
                      <a:pt x="160" y="292"/>
                    </a:cubicBezTo>
                    <a:close/>
                    <a:moveTo>
                      <a:pt x="186" y="290"/>
                    </a:moveTo>
                    <a:cubicBezTo>
                      <a:pt x="184" y="290"/>
                      <a:pt x="179" y="288"/>
                      <a:pt x="179" y="291"/>
                    </a:cubicBezTo>
                    <a:cubicBezTo>
                      <a:pt x="176" y="287"/>
                      <a:pt x="176" y="279"/>
                      <a:pt x="176" y="271"/>
                    </a:cubicBezTo>
                    <a:cubicBezTo>
                      <a:pt x="189" y="266"/>
                      <a:pt x="186" y="279"/>
                      <a:pt x="186" y="290"/>
                    </a:cubicBezTo>
                    <a:close/>
                    <a:moveTo>
                      <a:pt x="193" y="288"/>
                    </a:moveTo>
                    <a:cubicBezTo>
                      <a:pt x="190" y="284"/>
                      <a:pt x="192" y="275"/>
                      <a:pt x="192" y="269"/>
                    </a:cubicBezTo>
                    <a:cubicBezTo>
                      <a:pt x="204" y="264"/>
                      <a:pt x="202" y="277"/>
                      <a:pt x="203" y="287"/>
                    </a:cubicBezTo>
                    <a:cubicBezTo>
                      <a:pt x="198" y="286"/>
                      <a:pt x="196" y="288"/>
                      <a:pt x="193" y="288"/>
                    </a:cubicBezTo>
                    <a:close/>
                    <a:moveTo>
                      <a:pt x="210" y="286"/>
                    </a:moveTo>
                    <a:cubicBezTo>
                      <a:pt x="209" y="280"/>
                      <a:pt x="208" y="273"/>
                      <a:pt x="207" y="268"/>
                    </a:cubicBezTo>
                    <a:cubicBezTo>
                      <a:pt x="212" y="268"/>
                      <a:pt x="215" y="266"/>
                      <a:pt x="221" y="267"/>
                    </a:cubicBezTo>
                    <a:cubicBezTo>
                      <a:pt x="221" y="273"/>
                      <a:pt x="221" y="279"/>
                      <a:pt x="221" y="285"/>
                    </a:cubicBezTo>
                    <a:cubicBezTo>
                      <a:pt x="216" y="284"/>
                      <a:pt x="213" y="285"/>
                      <a:pt x="210" y="2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810">
                <a:extLst>
                  <a:ext uri="{FF2B5EF4-FFF2-40B4-BE49-F238E27FC236}">
                    <a16:creationId xmlns:a16="http://schemas.microsoft.com/office/drawing/2014/main" id="{3F622983-24BD-48F1-9BF8-065E54F14FA4}"/>
                  </a:ext>
                </a:extLst>
              </p:cNvPr>
              <p:cNvSpPr>
                <a:spLocks noEditPoints="1"/>
              </p:cNvSpPr>
              <p:nvPr/>
            </p:nvSpPr>
            <p:spPr bwMode="auto">
              <a:xfrm>
                <a:off x="8661400" y="5756275"/>
                <a:ext cx="550863" cy="161925"/>
              </a:xfrm>
              <a:custGeom>
                <a:avLst/>
                <a:gdLst>
                  <a:gd name="T0" fmla="*/ 226 w 226"/>
                  <a:gd name="T1" fmla="*/ 56 h 66"/>
                  <a:gd name="T2" fmla="*/ 194 w 226"/>
                  <a:gd name="T3" fmla="*/ 1 h 66"/>
                  <a:gd name="T4" fmla="*/ 24 w 226"/>
                  <a:gd name="T5" fmla="*/ 0 h 66"/>
                  <a:gd name="T6" fmla="*/ 107 w 226"/>
                  <a:gd name="T7" fmla="*/ 59 h 66"/>
                  <a:gd name="T8" fmla="*/ 40 w 226"/>
                  <a:gd name="T9" fmla="*/ 27 h 66"/>
                  <a:gd name="T10" fmla="*/ 37 w 226"/>
                  <a:gd name="T11" fmla="*/ 35 h 66"/>
                  <a:gd name="T12" fmla="*/ 58 w 226"/>
                  <a:gd name="T13" fmla="*/ 54 h 66"/>
                  <a:gd name="T14" fmla="*/ 85 w 226"/>
                  <a:gd name="T15" fmla="*/ 45 h 66"/>
                  <a:gd name="T16" fmla="*/ 190 w 226"/>
                  <a:gd name="T17" fmla="*/ 53 h 66"/>
                  <a:gd name="T18" fmla="*/ 218 w 226"/>
                  <a:gd name="T19" fmla="*/ 46 h 66"/>
                  <a:gd name="T20" fmla="*/ 213 w 226"/>
                  <a:gd name="T21" fmla="*/ 30 h 66"/>
                  <a:gd name="T22" fmla="*/ 189 w 226"/>
                  <a:gd name="T23" fmla="*/ 38 h 66"/>
                  <a:gd name="T24" fmla="*/ 213 w 226"/>
                  <a:gd name="T25" fmla="*/ 30 h 66"/>
                  <a:gd name="T26" fmla="*/ 185 w 226"/>
                  <a:gd name="T27" fmla="*/ 24 h 66"/>
                  <a:gd name="T28" fmla="*/ 208 w 226"/>
                  <a:gd name="T29" fmla="*/ 24 h 66"/>
                  <a:gd name="T30" fmla="*/ 158 w 226"/>
                  <a:gd name="T31" fmla="*/ 52 h 66"/>
                  <a:gd name="T32" fmla="*/ 181 w 226"/>
                  <a:gd name="T33" fmla="*/ 43 h 66"/>
                  <a:gd name="T34" fmla="*/ 153 w 226"/>
                  <a:gd name="T35" fmla="*/ 11 h 66"/>
                  <a:gd name="T36" fmla="*/ 178 w 226"/>
                  <a:gd name="T37" fmla="*/ 23 h 66"/>
                  <a:gd name="T38" fmla="*/ 153 w 226"/>
                  <a:gd name="T39" fmla="*/ 11 h 66"/>
                  <a:gd name="T40" fmla="*/ 181 w 226"/>
                  <a:gd name="T41" fmla="*/ 35 h 66"/>
                  <a:gd name="T42" fmla="*/ 153 w 226"/>
                  <a:gd name="T43" fmla="*/ 33 h 66"/>
                  <a:gd name="T44" fmla="*/ 150 w 226"/>
                  <a:gd name="T45" fmla="*/ 54 h 66"/>
                  <a:gd name="T46" fmla="*/ 124 w 226"/>
                  <a:gd name="T47" fmla="*/ 44 h 66"/>
                  <a:gd name="T48" fmla="*/ 150 w 226"/>
                  <a:gd name="T49" fmla="*/ 54 h 66"/>
                  <a:gd name="T50" fmla="*/ 122 w 226"/>
                  <a:gd name="T51" fmla="*/ 37 h 66"/>
                  <a:gd name="T52" fmla="*/ 147 w 226"/>
                  <a:gd name="T53" fmla="*/ 34 h 66"/>
                  <a:gd name="T54" fmla="*/ 145 w 226"/>
                  <a:gd name="T55" fmla="*/ 14 h 66"/>
                  <a:gd name="T56" fmla="*/ 124 w 226"/>
                  <a:gd name="T57" fmla="*/ 26 h 66"/>
                  <a:gd name="T58" fmla="*/ 96 w 226"/>
                  <a:gd name="T59" fmla="*/ 16 h 66"/>
                  <a:gd name="T60" fmla="*/ 116 w 226"/>
                  <a:gd name="T61" fmla="*/ 25 h 66"/>
                  <a:gd name="T62" fmla="*/ 96 w 226"/>
                  <a:gd name="T63" fmla="*/ 16 h 66"/>
                  <a:gd name="T64" fmla="*/ 116 w 226"/>
                  <a:gd name="T65" fmla="*/ 34 h 66"/>
                  <a:gd name="T66" fmla="*/ 93 w 226"/>
                  <a:gd name="T67" fmla="*/ 32 h 66"/>
                  <a:gd name="T68" fmla="*/ 116 w 226"/>
                  <a:gd name="T69" fmla="*/ 44 h 66"/>
                  <a:gd name="T70" fmla="*/ 91 w 226"/>
                  <a:gd name="T71" fmla="*/ 53 h 66"/>
                  <a:gd name="T72" fmla="*/ 71 w 226"/>
                  <a:gd name="T73" fmla="*/ 12 h 66"/>
                  <a:gd name="T74" fmla="*/ 88 w 226"/>
                  <a:gd name="T75" fmla="*/ 25 h 66"/>
                  <a:gd name="T76" fmla="*/ 71 w 226"/>
                  <a:gd name="T77" fmla="*/ 12 h 66"/>
                  <a:gd name="T78" fmla="*/ 63 w 226"/>
                  <a:gd name="T79" fmla="*/ 36 h 66"/>
                  <a:gd name="T80" fmla="*/ 45 w 226"/>
                  <a:gd name="T81" fmla="*/ 11 h 66"/>
                  <a:gd name="T82" fmla="*/ 60 w 226"/>
                  <a:gd name="T83" fmla="*/ 23 h 66"/>
                  <a:gd name="T84" fmla="*/ 45 w 226"/>
                  <a:gd name="T85" fmla="*/ 11 h 66"/>
                  <a:gd name="T86" fmla="*/ 40 w 226"/>
                  <a:gd name="T87" fmla="*/ 11 h 66"/>
                  <a:gd name="T88" fmla="*/ 24 w 226"/>
                  <a:gd name="T89" fmla="*/ 19 h 66"/>
                  <a:gd name="T90" fmla="*/ 23 w 226"/>
                  <a:gd name="T91" fmla="*/ 51 h 66"/>
                  <a:gd name="T92" fmla="*/ 11 w 226"/>
                  <a:gd name="T93" fmla="*/ 38 h 66"/>
                  <a:gd name="T94" fmla="*/ 23 w 226"/>
                  <a:gd name="T95" fmla="*/ 51 h 66"/>
                  <a:gd name="T96" fmla="*/ 33 w 226"/>
                  <a:gd name="T97" fmla="*/ 26 h 66"/>
                  <a:gd name="T98" fmla="*/ 16 w 226"/>
                  <a:gd name="T99" fmla="*/ 33 h 66"/>
                  <a:gd name="T100" fmla="*/ 34 w 226"/>
                  <a:gd name="T101" fmla="*/ 40 h 66"/>
                  <a:gd name="T102" fmla="*/ 49 w 226"/>
                  <a:gd name="T103"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 h="66">
                    <a:moveTo>
                      <a:pt x="107" y="59"/>
                    </a:moveTo>
                    <a:cubicBezTo>
                      <a:pt x="149" y="58"/>
                      <a:pt x="188" y="64"/>
                      <a:pt x="226" y="56"/>
                    </a:cubicBezTo>
                    <a:cubicBezTo>
                      <a:pt x="226" y="39"/>
                      <a:pt x="215" y="20"/>
                      <a:pt x="208" y="5"/>
                    </a:cubicBezTo>
                    <a:cubicBezTo>
                      <a:pt x="202" y="2"/>
                      <a:pt x="199" y="1"/>
                      <a:pt x="194" y="1"/>
                    </a:cubicBezTo>
                    <a:cubicBezTo>
                      <a:pt x="166" y="4"/>
                      <a:pt x="119" y="8"/>
                      <a:pt x="80" y="5"/>
                    </a:cubicBezTo>
                    <a:cubicBezTo>
                      <a:pt x="56" y="3"/>
                      <a:pt x="37" y="7"/>
                      <a:pt x="24" y="0"/>
                    </a:cubicBezTo>
                    <a:cubicBezTo>
                      <a:pt x="17" y="19"/>
                      <a:pt x="2" y="30"/>
                      <a:pt x="0" y="55"/>
                    </a:cubicBezTo>
                    <a:cubicBezTo>
                      <a:pt x="32" y="66"/>
                      <a:pt x="70" y="60"/>
                      <a:pt x="107" y="59"/>
                    </a:cubicBezTo>
                    <a:close/>
                    <a:moveTo>
                      <a:pt x="37" y="35"/>
                    </a:moveTo>
                    <a:cubicBezTo>
                      <a:pt x="38" y="32"/>
                      <a:pt x="40" y="31"/>
                      <a:pt x="40" y="27"/>
                    </a:cubicBezTo>
                    <a:cubicBezTo>
                      <a:pt x="44" y="29"/>
                      <a:pt x="49" y="30"/>
                      <a:pt x="56" y="30"/>
                    </a:cubicBezTo>
                    <a:cubicBezTo>
                      <a:pt x="53" y="41"/>
                      <a:pt x="45" y="31"/>
                      <a:pt x="37" y="35"/>
                    </a:cubicBezTo>
                    <a:close/>
                    <a:moveTo>
                      <a:pt x="84" y="55"/>
                    </a:moveTo>
                    <a:cubicBezTo>
                      <a:pt x="80" y="53"/>
                      <a:pt x="68" y="55"/>
                      <a:pt x="58" y="54"/>
                    </a:cubicBezTo>
                    <a:cubicBezTo>
                      <a:pt x="59" y="51"/>
                      <a:pt x="58" y="45"/>
                      <a:pt x="60" y="43"/>
                    </a:cubicBezTo>
                    <a:cubicBezTo>
                      <a:pt x="72" y="43"/>
                      <a:pt x="74" y="44"/>
                      <a:pt x="85" y="45"/>
                    </a:cubicBezTo>
                    <a:cubicBezTo>
                      <a:pt x="85" y="48"/>
                      <a:pt x="83" y="50"/>
                      <a:pt x="84" y="55"/>
                    </a:cubicBezTo>
                    <a:close/>
                    <a:moveTo>
                      <a:pt x="190" y="53"/>
                    </a:moveTo>
                    <a:cubicBezTo>
                      <a:pt x="192" y="52"/>
                      <a:pt x="191" y="48"/>
                      <a:pt x="189" y="46"/>
                    </a:cubicBezTo>
                    <a:cubicBezTo>
                      <a:pt x="194" y="42"/>
                      <a:pt x="215" y="42"/>
                      <a:pt x="218" y="46"/>
                    </a:cubicBezTo>
                    <a:cubicBezTo>
                      <a:pt x="214" y="54"/>
                      <a:pt x="199" y="50"/>
                      <a:pt x="190" y="53"/>
                    </a:cubicBezTo>
                    <a:close/>
                    <a:moveTo>
                      <a:pt x="213" y="30"/>
                    </a:moveTo>
                    <a:cubicBezTo>
                      <a:pt x="212" y="33"/>
                      <a:pt x="213" y="35"/>
                      <a:pt x="215" y="36"/>
                    </a:cubicBezTo>
                    <a:cubicBezTo>
                      <a:pt x="202" y="39"/>
                      <a:pt x="198" y="36"/>
                      <a:pt x="189" y="38"/>
                    </a:cubicBezTo>
                    <a:cubicBezTo>
                      <a:pt x="187" y="37"/>
                      <a:pt x="189" y="32"/>
                      <a:pt x="186" y="32"/>
                    </a:cubicBezTo>
                    <a:cubicBezTo>
                      <a:pt x="194" y="29"/>
                      <a:pt x="200" y="30"/>
                      <a:pt x="213" y="30"/>
                    </a:cubicBezTo>
                    <a:close/>
                    <a:moveTo>
                      <a:pt x="208" y="24"/>
                    </a:moveTo>
                    <a:cubicBezTo>
                      <a:pt x="202" y="22"/>
                      <a:pt x="194" y="25"/>
                      <a:pt x="185" y="24"/>
                    </a:cubicBezTo>
                    <a:cubicBezTo>
                      <a:pt x="185" y="18"/>
                      <a:pt x="182" y="15"/>
                      <a:pt x="182" y="9"/>
                    </a:cubicBezTo>
                    <a:cubicBezTo>
                      <a:pt x="196" y="8"/>
                      <a:pt x="207" y="8"/>
                      <a:pt x="208" y="24"/>
                    </a:cubicBezTo>
                    <a:close/>
                    <a:moveTo>
                      <a:pt x="185" y="52"/>
                    </a:moveTo>
                    <a:cubicBezTo>
                      <a:pt x="179" y="55"/>
                      <a:pt x="167" y="52"/>
                      <a:pt x="158" y="52"/>
                    </a:cubicBezTo>
                    <a:cubicBezTo>
                      <a:pt x="157" y="49"/>
                      <a:pt x="155" y="44"/>
                      <a:pt x="157" y="43"/>
                    </a:cubicBezTo>
                    <a:cubicBezTo>
                      <a:pt x="162" y="44"/>
                      <a:pt x="175" y="46"/>
                      <a:pt x="181" y="43"/>
                    </a:cubicBezTo>
                    <a:cubicBezTo>
                      <a:pt x="185" y="46"/>
                      <a:pt x="177" y="52"/>
                      <a:pt x="185" y="52"/>
                    </a:cubicBezTo>
                    <a:close/>
                    <a:moveTo>
                      <a:pt x="153" y="11"/>
                    </a:moveTo>
                    <a:cubicBezTo>
                      <a:pt x="161" y="13"/>
                      <a:pt x="165" y="10"/>
                      <a:pt x="174" y="11"/>
                    </a:cubicBezTo>
                    <a:cubicBezTo>
                      <a:pt x="176" y="14"/>
                      <a:pt x="177" y="19"/>
                      <a:pt x="178" y="23"/>
                    </a:cubicBezTo>
                    <a:cubicBezTo>
                      <a:pt x="170" y="25"/>
                      <a:pt x="162" y="25"/>
                      <a:pt x="153" y="24"/>
                    </a:cubicBezTo>
                    <a:cubicBezTo>
                      <a:pt x="153" y="20"/>
                      <a:pt x="153" y="16"/>
                      <a:pt x="153" y="11"/>
                    </a:cubicBezTo>
                    <a:close/>
                    <a:moveTo>
                      <a:pt x="181" y="32"/>
                    </a:moveTo>
                    <a:cubicBezTo>
                      <a:pt x="181" y="33"/>
                      <a:pt x="181" y="34"/>
                      <a:pt x="181" y="35"/>
                    </a:cubicBezTo>
                    <a:cubicBezTo>
                      <a:pt x="180" y="41"/>
                      <a:pt x="170" y="36"/>
                      <a:pt x="165" y="37"/>
                    </a:cubicBezTo>
                    <a:cubicBezTo>
                      <a:pt x="159" y="37"/>
                      <a:pt x="154" y="38"/>
                      <a:pt x="153" y="33"/>
                    </a:cubicBezTo>
                    <a:cubicBezTo>
                      <a:pt x="160" y="32"/>
                      <a:pt x="174" y="29"/>
                      <a:pt x="181" y="32"/>
                    </a:cubicBezTo>
                    <a:close/>
                    <a:moveTo>
                      <a:pt x="150" y="54"/>
                    </a:moveTo>
                    <a:cubicBezTo>
                      <a:pt x="138" y="52"/>
                      <a:pt x="135" y="53"/>
                      <a:pt x="122" y="51"/>
                    </a:cubicBezTo>
                    <a:cubicBezTo>
                      <a:pt x="125" y="48"/>
                      <a:pt x="121" y="46"/>
                      <a:pt x="124" y="44"/>
                    </a:cubicBezTo>
                    <a:cubicBezTo>
                      <a:pt x="131" y="44"/>
                      <a:pt x="137" y="43"/>
                      <a:pt x="149" y="44"/>
                    </a:cubicBezTo>
                    <a:cubicBezTo>
                      <a:pt x="150" y="49"/>
                      <a:pt x="149" y="47"/>
                      <a:pt x="150" y="54"/>
                    </a:cubicBezTo>
                    <a:close/>
                    <a:moveTo>
                      <a:pt x="147" y="34"/>
                    </a:moveTo>
                    <a:cubicBezTo>
                      <a:pt x="143" y="41"/>
                      <a:pt x="131" y="35"/>
                      <a:pt x="122" y="37"/>
                    </a:cubicBezTo>
                    <a:cubicBezTo>
                      <a:pt x="122" y="35"/>
                      <a:pt x="122" y="34"/>
                      <a:pt x="122" y="32"/>
                    </a:cubicBezTo>
                    <a:cubicBezTo>
                      <a:pt x="130" y="35"/>
                      <a:pt x="144" y="28"/>
                      <a:pt x="147" y="34"/>
                    </a:cubicBezTo>
                    <a:close/>
                    <a:moveTo>
                      <a:pt x="122" y="16"/>
                    </a:moveTo>
                    <a:cubicBezTo>
                      <a:pt x="128" y="14"/>
                      <a:pt x="136" y="13"/>
                      <a:pt x="145" y="14"/>
                    </a:cubicBezTo>
                    <a:cubicBezTo>
                      <a:pt x="143" y="19"/>
                      <a:pt x="147" y="20"/>
                      <a:pt x="146" y="24"/>
                    </a:cubicBezTo>
                    <a:cubicBezTo>
                      <a:pt x="140" y="27"/>
                      <a:pt x="126" y="23"/>
                      <a:pt x="124" y="26"/>
                    </a:cubicBezTo>
                    <a:cubicBezTo>
                      <a:pt x="121" y="25"/>
                      <a:pt x="123" y="19"/>
                      <a:pt x="122" y="16"/>
                    </a:cubicBezTo>
                    <a:close/>
                    <a:moveTo>
                      <a:pt x="96" y="16"/>
                    </a:moveTo>
                    <a:cubicBezTo>
                      <a:pt x="100" y="15"/>
                      <a:pt x="107" y="14"/>
                      <a:pt x="116" y="15"/>
                    </a:cubicBezTo>
                    <a:cubicBezTo>
                      <a:pt x="117" y="19"/>
                      <a:pt x="111" y="22"/>
                      <a:pt x="116" y="25"/>
                    </a:cubicBezTo>
                    <a:cubicBezTo>
                      <a:pt x="111" y="28"/>
                      <a:pt x="101" y="25"/>
                      <a:pt x="95" y="25"/>
                    </a:cubicBezTo>
                    <a:cubicBezTo>
                      <a:pt x="95" y="19"/>
                      <a:pt x="95" y="21"/>
                      <a:pt x="96" y="16"/>
                    </a:cubicBezTo>
                    <a:close/>
                    <a:moveTo>
                      <a:pt x="93" y="32"/>
                    </a:moveTo>
                    <a:cubicBezTo>
                      <a:pt x="100" y="33"/>
                      <a:pt x="111" y="31"/>
                      <a:pt x="116" y="34"/>
                    </a:cubicBezTo>
                    <a:cubicBezTo>
                      <a:pt x="112" y="40"/>
                      <a:pt x="102" y="38"/>
                      <a:pt x="93" y="38"/>
                    </a:cubicBezTo>
                    <a:cubicBezTo>
                      <a:pt x="93" y="36"/>
                      <a:pt x="93" y="34"/>
                      <a:pt x="93" y="32"/>
                    </a:cubicBezTo>
                    <a:close/>
                    <a:moveTo>
                      <a:pt x="92" y="45"/>
                    </a:moveTo>
                    <a:cubicBezTo>
                      <a:pt x="103" y="46"/>
                      <a:pt x="104" y="44"/>
                      <a:pt x="116" y="44"/>
                    </a:cubicBezTo>
                    <a:cubicBezTo>
                      <a:pt x="116" y="47"/>
                      <a:pt x="116" y="50"/>
                      <a:pt x="116" y="53"/>
                    </a:cubicBezTo>
                    <a:cubicBezTo>
                      <a:pt x="106" y="51"/>
                      <a:pt x="99" y="53"/>
                      <a:pt x="91" y="53"/>
                    </a:cubicBezTo>
                    <a:cubicBezTo>
                      <a:pt x="90" y="49"/>
                      <a:pt x="93" y="49"/>
                      <a:pt x="92" y="45"/>
                    </a:cubicBezTo>
                    <a:close/>
                    <a:moveTo>
                      <a:pt x="71" y="12"/>
                    </a:moveTo>
                    <a:cubicBezTo>
                      <a:pt x="79" y="11"/>
                      <a:pt x="82" y="14"/>
                      <a:pt x="89" y="14"/>
                    </a:cubicBezTo>
                    <a:cubicBezTo>
                      <a:pt x="90" y="18"/>
                      <a:pt x="87" y="20"/>
                      <a:pt x="88" y="25"/>
                    </a:cubicBezTo>
                    <a:cubicBezTo>
                      <a:pt x="79" y="23"/>
                      <a:pt x="76" y="25"/>
                      <a:pt x="69" y="23"/>
                    </a:cubicBezTo>
                    <a:cubicBezTo>
                      <a:pt x="68" y="17"/>
                      <a:pt x="73" y="18"/>
                      <a:pt x="71" y="12"/>
                    </a:cubicBezTo>
                    <a:close/>
                    <a:moveTo>
                      <a:pt x="86" y="34"/>
                    </a:moveTo>
                    <a:cubicBezTo>
                      <a:pt x="85" y="43"/>
                      <a:pt x="70" y="34"/>
                      <a:pt x="63" y="36"/>
                    </a:cubicBezTo>
                    <a:cubicBezTo>
                      <a:pt x="66" y="28"/>
                      <a:pt x="80" y="32"/>
                      <a:pt x="86" y="34"/>
                    </a:cubicBezTo>
                    <a:close/>
                    <a:moveTo>
                      <a:pt x="45" y="11"/>
                    </a:moveTo>
                    <a:cubicBezTo>
                      <a:pt x="51" y="11"/>
                      <a:pt x="57" y="12"/>
                      <a:pt x="63" y="12"/>
                    </a:cubicBezTo>
                    <a:cubicBezTo>
                      <a:pt x="63" y="17"/>
                      <a:pt x="61" y="19"/>
                      <a:pt x="60" y="23"/>
                    </a:cubicBezTo>
                    <a:cubicBezTo>
                      <a:pt x="53" y="24"/>
                      <a:pt x="50" y="21"/>
                      <a:pt x="44" y="21"/>
                    </a:cubicBezTo>
                    <a:cubicBezTo>
                      <a:pt x="44" y="18"/>
                      <a:pt x="46" y="16"/>
                      <a:pt x="45" y="11"/>
                    </a:cubicBezTo>
                    <a:close/>
                    <a:moveTo>
                      <a:pt x="27" y="9"/>
                    </a:moveTo>
                    <a:cubicBezTo>
                      <a:pt x="32" y="10"/>
                      <a:pt x="34" y="12"/>
                      <a:pt x="40" y="11"/>
                    </a:cubicBezTo>
                    <a:cubicBezTo>
                      <a:pt x="39" y="14"/>
                      <a:pt x="37" y="16"/>
                      <a:pt x="37" y="20"/>
                    </a:cubicBezTo>
                    <a:cubicBezTo>
                      <a:pt x="32" y="21"/>
                      <a:pt x="25" y="17"/>
                      <a:pt x="24" y="19"/>
                    </a:cubicBezTo>
                    <a:cubicBezTo>
                      <a:pt x="21" y="17"/>
                      <a:pt x="27" y="13"/>
                      <a:pt x="27" y="9"/>
                    </a:cubicBezTo>
                    <a:close/>
                    <a:moveTo>
                      <a:pt x="23" y="51"/>
                    </a:moveTo>
                    <a:cubicBezTo>
                      <a:pt x="17" y="52"/>
                      <a:pt x="14" y="52"/>
                      <a:pt x="8" y="50"/>
                    </a:cubicBezTo>
                    <a:cubicBezTo>
                      <a:pt x="7" y="44"/>
                      <a:pt x="12" y="44"/>
                      <a:pt x="11" y="38"/>
                    </a:cubicBezTo>
                    <a:cubicBezTo>
                      <a:pt x="16" y="39"/>
                      <a:pt x="20" y="41"/>
                      <a:pt x="26" y="40"/>
                    </a:cubicBezTo>
                    <a:cubicBezTo>
                      <a:pt x="27" y="46"/>
                      <a:pt x="23" y="47"/>
                      <a:pt x="23" y="51"/>
                    </a:cubicBezTo>
                    <a:close/>
                    <a:moveTo>
                      <a:pt x="16" y="33"/>
                    </a:moveTo>
                    <a:cubicBezTo>
                      <a:pt x="14" y="23"/>
                      <a:pt x="23" y="23"/>
                      <a:pt x="33" y="26"/>
                    </a:cubicBezTo>
                    <a:cubicBezTo>
                      <a:pt x="33" y="31"/>
                      <a:pt x="30" y="31"/>
                      <a:pt x="30" y="35"/>
                    </a:cubicBezTo>
                    <a:cubicBezTo>
                      <a:pt x="25" y="35"/>
                      <a:pt x="18" y="31"/>
                      <a:pt x="16" y="33"/>
                    </a:cubicBezTo>
                    <a:close/>
                    <a:moveTo>
                      <a:pt x="30" y="53"/>
                    </a:moveTo>
                    <a:cubicBezTo>
                      <a:pt x="31" y="49"/>
                      <a:pt x="33" y="45"/>
                      <a:pt x="34" y="40"/>
                    </a:cubicBezTo>
                    <a:cubicBezTo>
                      <a:pt x="42" y="39"/>
                      <a:pt x="47" y="44"/>
                      <a:pt x="52" y="41"/>
                    </a:cubicBezTo>
                    <a:cubicBezTo>
                      <a:pt x="53" y="47"/>
                      <a:pt x="50" y="49"/>
                      <a:pt x="49" y="54"/>
                    </a:cubicBezTo>
                    <a:cubicBezTo>
                      <a:pt x="43" y="53"/>
                      <a:pt x="36" y="53"/>
                      <a:pt x="3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814">
                <a:extLst>
                  <a:ext uri="{FF2B5EF4-FFF2-40B4-BE49-F238E27FC236}">
                    <a16:creationId xmlns:a16="http://schemas.microsoft.com/office/drawing/2014/main" id="{26CA5BDF-8342-4C5C-8B0B-DD781E732511}"/>
                  </a:ext>
                </a:extLst>
              </p:cNvPr>
              <p:cNvSpPr>
                <a:spLocks/>
              </p:cNvSpPr>
              <p:nvPr/>
            </p:nvSpPr>
            <p:spPr bwMode="auto">
              <a:xfrm>
                <a:off x="8556625" y="5795962"/>
                <a:ext cx="41275" cy="76200"/>
              </a:xfrm>
              <a:custGeom>
                <a:avLst/>
                <a:gdLst>
                  <a:gd name="T0" fmla="*/ 17 w 17"/>
                  <a:gd name="T1" fmla="*/ 2 h 31"/>
                  <a:gd name="T2" fmla="*/ 13 w 17"/>
                  <a:gd name="T3" fmla="*/ 0 h 31"/>
                  <a:gd name="T4" fmla="*/ 0 w 17"/>
                  <a:gd name="T5" fmla="*/ 31 h 31"/>
                  <a:gd name="T6" fmla="*/ 17 w 17"/>
                  <a:gd name="T7" fmla="*/ 2 h 31"/>
                </a:gdLst>
                <a:ahLst/>
                <a:cxnLst>
                  <a:cxn ang="0">
                    <a:pos x="T0" y="T1"/>
                  </a:cxn>
                  <a:cxn ang="0">
                    <a:pos x="T2" y="T3"/>
                  </a:cxn>
                  <a:cxn ang="0">
                    <a:pos x="T4" y="T5"/>
                  </a:cxn>
                  <a:cxn ang="0">
                    <a:pos x="T6" y="T7"/>
                  </a:cxn>
                </a:cxnLst>
                <a:rect l="0" t="0" r="r" b="b"/>
                <a:pathLst>
                  <a:path w="17" h="31">
                    <a:moveTo>
                      <a:pt x="17" y="2"/>
                    </a:moveTo>
                    <a:cubicBezTo>
                      <a:pt x="15" y="2"/>
                      <a:pt x="15" y="0"/>
                      <a:pt x="13" y="0"/>
                    </a:cubicBezTo>
                    <a:cubicBezTo>
                      <a:pt x="8" y="10"/>
                      <a:pt x="4" y="20"/>
                      <a:pt x="0" y="31"/>
                    </a:cubicBezTo>
                    <a:cubicBezTo>
                      <a:pt x="12" y="28"/>
                      <a:pt x="12" y="12"/>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822">
                <a:extLst>
                  <a:ext uri="{FF2B5EF4-FFF2-40B4-BE49-F238E27FC236}">
                    <a16:creationId xmlns:a16="http://schemas.microsoft.com/office/drawing/2014/main" id="{9C4F5421-A3D4-4F40-AA57-92C98925D923}"/>
                  </a:ext>
                </a:extLst>
              </p:cNvPr>
              <p:cNvSpPr>
                <a:spLocks noEditPoints="1"/>
              </p:cNvSpPr>
              <p:nvPr/>
            </p:nvSpPr>
            <p:spPr bwMode="auto">
              <a:xfrm>
                <a:off x="8858250" y="5910262"/>
                <a:ext cx="112713" cy="68262"/>
              </a:xfrm>
              <a:custGeom>
                <a:avLst/>
                <a:gdLst>
                  <a:gd name="T0" fmla="*/ 0 w 46"/>
                  <a:gd name="T1" fmla="*/ 17 h 28"/>
                  <a:gd name="T2" fmla="*/ 15 w 46"/>
                  <a:gd name="T3" fmla="*/ 26 h 28"/>
                  <a:gd name="T4" fmla="*/ 46 w 46"/>
                  <a:gd name="T5" fmla="*/ 11 h 28"/>
                  <a:gd name="T6" fmla="*/ 0 w 46"/>
                  <a:gd name="T7" fmla="*/ 17 h 28"/>
                  <a:gd name="T8" fmla="*/ 10 w 46"/>
                  <a:gd name="T9" fmla="*/ 18 h 28"/>
                  <a:gd name="T10" fmla="*/ 39 w 46"/>
                  <a:gd name="T11" fmla="*/ 14 h 28"/>
                  <a:gd name="T12" fmla="*/ 10 w 46"/>
                  <a:gd name="T13" fmla="*/ 18 h 28"/>
                </a:gdLst>
                <a:ahLst/>
                <a:cxnLst>
                  <a:cxn ang="0">
                    <a:pos x="T0" y="T1"/>
                  </a:cxn>
                  <a:cxn ang="0">
                    <a:pos x="T2" y="T3"/>
                  </a:cxn>
                  <a:cxn ang="0">
                    <a:pos x="T4" y="T5"/>
                  </a:cxn>
                  <a:cxn ang="0">
                    <a:pos x="T6" y="T7"/>
                  </a:cxn>
                  <a:cxn ang="0">
                    <a:pos x="T8" y="T9"/>
                  </a:cxn>
                  <a:cxn ang="0">
                    <a:pos x="T10" y="T11"/>
                  </a:cxn>
                  <a:cxn ang="0">
                    <a:pos x="T12" y="T13"/>
                  </a:cxn>
                </a:cxnLst>
                <a:rect l="0" t="0" r="r" b="b"/>
                <a:pathLst>
                  <a:path w="46" h="28">
                    <a:moveTo>
                      <a:pt x="0" y="17"/>
                    </a:moveTo>
                    <a:cubicBezTo>
                      <a:pt x="1" y="24"/>
                      <a:pt x="8" y="25"/>
                      <a:pt x="15" y="26"/>
                    </a:cubicBezTo>
                    <a:cubicBezTo>
                      <a:pt x="30" y="28"/>
                      <a:pt x="45" y="23"/>
                      <a:pt x="46" y="11"/>
                    </a:cubicBezTo>
                    <a:cubicBezTo>
                      <a:pt x="35" y="0"/>
                      <a:pt x="3" y="3"/>
                      <a:pt x="0" y="17"/>
                    </a:cubicBezTo>
                    <a:close/>
                    <a:moveTo>
                      <a:pt x="10" y="18"/>
                    </a:moveTo>
                    <a:cubicBezTo>
                      <a:pt x="12" y="7"/>
                      <a:pt x="30" y="11"/>
                      <a:pt x="39" y="14"/>
                    </a:cubicBezTo>
                    <a:cubicBezTo>
                      <a:pt x="33" y="21"/>
                      <a:pt x="20" y="20"/>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881">
                <a:extLst>
                  <a:ext uri="{FF2B5EF4-FFF2-40B4-BE49-F238E27FC236}">
                    <a16:creationId xmlns:a16="http://schemas.microsoft.com/office/drawing/2014/main" id="{8B5E7A99-C748-4E86-846F-5DCBDE93BC7B}"/>
                  </a:ext>
                </a:extLst>
              </p:cNvPr>
              <p:cNvSpPr>
                <a:spLocks/>
              </p:cNvSpPr>
              <p:nvPr/>
            </p:nvSpPr>
            <p:spPr bwMode="auto">
              <a:xfrm>
                <a:off x="9250363" y="5421312"/>
                <a:ext cx="153988" cy="261937"/>
              </a:xfrm>
              <a:custGeom>
                <a:avLst/>
                <a:gdLst>
                  <a:gd name="T0" fmla="*/ 62 w 63"/>
                  <a:gd name="T1" fmla="*/ 46 h 108"/>
                  <a:gd name="T2" fmla="*/ 33 w 63"/>
                  <a:gd name="T3" fmla="*/ 0 h 108"/>
                  <a:gd name="T4" fmla="*/ 28 w 63"/>
                  <a:gd name="T5" fmla="*/ 65 h 108"/>
                  <a:gd name="T6" fmla="*/ 12 w 63"/>
                  <a:gd name="T7" fmla="*/ 66 h 108"/>
                  <a:gd name="T8" fmla="*/ 8 w 63"/>
                  <a:gd name="T9" fmla="*/ 101 h 108"/>
                  <a:gd name="T10" fmla="*/ 39 w 63"/>
                  <a:gd name="T11" fmla="*/ 82 h 108"/>
                  <a:gd name="T12" fmla="*/ 42 w 63"/>
                  <a:gd name="T13" fmla="*/ 35 h 108"/>
                  <a:gd name="T14" fmla="*/ 62 w 63"/>
                  <a:gd name="T15" fmla="*/ 46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08">
                    <a:moveTo>
                      <a:pt x="62" y="46"/>
                    </a:moveTo>
                    <a:cubicBezTo>
                      <a:pt x="63" y="26"/>
                      <a:pt x="54" y="4"/>
                      <a:pt x="33" y="0"/>
                    </a:cubicBezTo>
                    <a:cubicBezTo>
                      <a:pt x="27" y="21"/>
                      <a:pt x="30" y="50"/>
                      <a:pt x="28" y="65"/>
                    </a:cubicBezTo>
                    <a:cubicBezTo>
                      <a:pt x="22" y="65"/>
                      <a:pt x="16" y="65"/>
                      <a:pt x="12" y="66"/>
                    </a:cubicBezTo>
                    <a:cubicBezTo>
                      <a:pt x="5" y="72"/>
                      <a:pt x="0" y="92"/>
                      <a:pt x="8" y="101"/>
                    </a:cubicBezTo>
                    <a:cubicBezTo>
                      <a:pt x="19" y="108"/>
                      <a:pt x="36" y="90"/>
                      <a:pt x="39" y="82"/>
                    </a:cubicBezTo>
                    <a:cubicBezTo>
                      <a:pt x="43" y="69"/>
                      <a:pt x="36" y="49"/>
                      <a:pt x="42" y="35"/>
                    </a:cubicBezTo>
                    <a:cubicBezTo>
                      <a:pt x="50" y="37"/>
                      <a:pt x="52" y="46"/>
                      <a:pt x="6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884">
                <a:extLst>
                  <a:ext uri="{FF2B5EF4-FFF2-40B4-BE49-F238E27FC236}">
                    <a16:creationId xmlns:a16="http://schemas.microsoft.com/office/drawing/2014/main" id="{C5ADEFEF-EAA2-452B-AD0B-48A6D5A616D9}"/>
                  </a:ext>
                </a:extLst>
              </p:cNvPr>
              <p:cNvSpPr>
                <a:spLocks noEditPoints="1"/>
              </p:cNvSpPr>
              <p:nvPr/>
            </p:nvSpPr>
            <p:spPr bwMode="auto">
              <a:xfrm>
                <a:off x="8720138" y="5381625"/>
                <a:ext cx="466725" cy="319087"/>
              </a:xfrm>
              <a:custGeom>
                <a:avLst/>
                <a:gdLst>
                  <a:gd name="T0" fmla="*/ 173 w 192"/>
                  <a:gd name="T1" fmla="*/ 127 h 131"/>
                  <a:gd name="T2" fmla="*/ 179 w 192"/>
                  <a:gd name="T3" fmla="*/ 2 h 131"/>
                  <a:gd name="T4" fmla="*/ 3 w 192"/>
                  <a:gd name="T5" fmla="*/ 72 h 131"/>
                  <a:gd name="T6" fmla="*/ 173 w 192"/>
                  <a:gd name="T7" fmla="*/ 98 h 131"/>
                  <a:gd name="T8" fmla="*/ 169 w 192"/>
                  <a:gd name="T9" fmla="*/ 85 h 131"/>
                  <a:gd name="T10" fmla="*/ 165 w 192"/>
                  <a:gd name="T11" fmla="*/ 82 h 131"/>
                  <a:gd name="T12" fmla="*/ 166 w 192"/>
                  <a:gd name="T13" fmla="*/ 81 h 131"/>
                  <a:gd name="T14" fmla="*/ 175 w 192"/>
                  <a:gd name="T15" fmla="*/ 53 h 131"/>
                  <a:gd name="T16" fmla="*/ 114 w 192"/>
                  <a:gd name="T17" fmla="*/ 119 h 131"/>
                  <a:gd name="T18" fmla="*/ 123 w 192"/>
                  <a:gd name="T19" fmla="*/ 115 h 131"/>
                  <a:gd name="T20" fmla="*/ 162 w 192"/>
                  <a:gd name="T21" fmla="*/ 50 h 131"/>
                  <a:gd name="T22" fmla="*/ 152 w 192"/>
                  <a:gd name="T23" fmla="*/ 62 h 131"/>
                  <a:gd name="T24" fmla="*/ 179 w 192"/>
                  <a:gd name="T25" fmla="*/ 15 h 131"/>
                  <a:gd name="T26" fmla="*/ 146 w 192"/>
                  <a:gd name="T27" fmla="*/ 62 h 131"/>
                  <a:gd name="T28" fmla="*/ 179 w 192"/>
                  <a:gd name="T29" fmla="*/ 15 h 131"/>
                  <a:gd name="T30" fmla="*/ 126 w 192"/>
                  <a:gd name="T31" fmla="*/ 73 h 131"/>
                  <a:gd name="T32" fmla="*/ 94 w 192"/>
                  <a:gd name="T33" fmla="*/ 118 h 131"/>
                  <a:gd name="T34" fmla="*/ 147 w 192"/>
                  <a:gd name="T35" fmla="*/ 28 h 131"/>
                  <a:gd name="T36" fmla="*/ 148 w 192"/>
                  <a:gd name="T37" fmla="*/ 17 h 131"/>
                  <a:gd name="T38" fmla="*/ 93 w 192"/>
                  <a:gd name="T39" fmla="*/ 117 h 131"/>
                  <a:gd name="T40" fmla="*/ 105 w 192"/>
                  <a:gd name="T41" fmla="*/ 72 h 131"/>
                  <a:gd name="T42" fmla="*/ 122 w 192"/>
                  <a:gd name="T43" fmla="*/ 12 h 131"/>
                  <a:gd name="T44" fmla="*/ 65 w 192"/>
                  <a:gd name="T45" fmla="*/ 115 h 131"/>
                  <a:gd name="T46" fmla="*/ 92 w 192"/>
                  <a:gd name="T47" fmla="*/ 70 h 131"/>
                  <a:gd name="T48" fmla="*/ 98 w 192"/>
                  <a:gd name="T49" fmla="*/ 70 h 131"/>
                  <a:gd name="T50" fmla="*/ 54 w 192"/>
                  <a:gd name="T51" fmla="*/ 116 h 131"/>
                  <a:gd name="T52" fmla="*/ 115 w 192"/>
                  <a:gd name="T53" fmla="*/ 13 h 131"/>
                  <a:gd name="T54" fmla="*/ 79 w 192"/>
                  <a:gd name="T55" fmla="*/ 52 h 131"/>
                  <a:gd name="T56" fmla="*/ 47 w 192"/>
                  <a:gd name="T57" fmla="*/ 100 h 131"/>
                  <a:gd name="T58" fmla="*/ 76 w 192"/>
                  <a:gd name="T59" fmla="*/ 52 h 131"/>
                  <a:gd name="T60" fmla="*/ 107 w 192"/>
                  <a:gd name="T61" fmla="*/ 13 h 131"/>
                  <a:gd name="T62" fmla="*/ 64 w 192"/>
                  <a:gd name="T63" fmla="*/ 53 h 131"/>
                  <a:gd name="T64" fmla="*/ 34 w 192"/>
                  <a:gd name="T65" fmla="*/ 114 h 131"/>
                  <a:gd name="T66" fmla="*/ 62 w 192"/>
                  <a:gd name="T67" fmla="*/ 43 h 131"/>
                  <a:gd name="T68" fmla="*/ 50 w 192"/>
                  <a:gd name="T69" fmla="*/ 51 h 131"/>
                  <a:gd name="T70" fmla="*/ 40 w 192"/>
                  <a:gd name="T71" fmla="*/ 79 h 131"/>
                  <a:gd name="T72" fmla="*/ 46 w 192"/>
                  <a:gd name="T73" fmla="*/ 48 h 131"/>
                  <a:gd name="T74" fmla="*/ 60 w 192"/>
                  <a:gd name="T75" fmla="*/ 13 h 131"/>
                  <a:gd name="T76" fmla="*/ 31 w 192"/>
                  <a:gd name="T77" fmla="*/ 84 h 131"/>
                  <a:gd name="T78" fmla="*/ 35 w 192"/>
                  <a:gd name="T79" fmla="*/ 55 h 131"/>
                  <a:gd name="T80" fmla="*/ 51 w 192"/>
                  <a:gd name="T81" fmla="*/ 13 h 131"/>
                  <a:gd name="T82" fmla="*/ 38 w 192"/>
                  <a:gd name="T83" fmla="*/ 30 h 131"/>
                  <a:gd name="T84" fmla="*/ 27 w 192"/>
                  <a:gd name="T85" fmla="*/ 14 h 131"/>
                  <a:gd name="T86" fmla="*/ 34 w 192"/>
                  <a:gd name="T87" fmla="*/ 20 h 131"/>
                  <a:gd name="T88" fmla="*/ 14 w 192"/>
                  <a:gd name="T89" fmla="*/ 49 h 131"/>
                  <a:gd name="T90" fmla="*/ 14 w 192"/>
                  <a:gd name="T91" fmla="*/ 63 h 131"/>
                  <a:gd name="T92" fmla="*/ 17 w 192"/>
                  <a:gd name="T93"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31">
                    <a:moveTo>
                      <a:pt x="35" y="128"/>
                    </a:moveTo>
                    <a:cubicBezTo>
                      <a:pt x="58" y="131"/>
                      <a:pt x="84" y="129"/>
                      <a:pt x="107" y="128"/>
                    </a:cubicBezTo>
                    <a:cubicBezTo>
                      <a:pt x="131" y="128"/>
                      <a:pt x="154" y="131"/>
                      <a:pt x="173" y="127"/>
                    </a:cubicBezTo>
                    <a:cubicBezTo>
                      <a:pt x="184" y="109"/>
                      <a:pt x="187" y="87"/>
                      <a:pt x="187" y="59"/>
                    </a:cubicBezTo>
                    <a:cubicBezTo>
                      <a:pt x="187" y="40"/>
                      <a:pt x="192" y="19"/>
                      <a:pt x="184" y="8"/>
                    </a:cubicBezTo>
                    <a:cubicBezTo>
                      <a:pt x="182" y="5"/>
                      <a:pt x="177" y="6"/>
                      <a:pt x="179" y="2"/>
                    </a:cubicBezTo>
                    <a:cubicBezTo>
                      <a:pt x="133" y="0"/>
                      <a:pt x="98" y="6"/>
                      <a:pt x="43" y="5"/>
                    </a:cubicBezTo>
                    <a:cubicBezTo>
                      <a:pt x="22" y="4"/>
                      <a:pt x="12" y="1"/>
                      <a:pt x="9" y="16"/>
                    </a:cubicBezTo>
                    <a:cubicBezTo>
                      <a:pt x="6" y="30"/>
                      <a:pt x="5" y="55"/>
                      <a:pt x="3" y="72"/>
                    </a:cubicBezTo>
                    <a:cubicBezTo>
                      <a:pt x="3" y="80"/>
                      <a:pt x="0" y="88"/>
                      <a:pt x="0" y="93"/>
                    </a:cubicBezTo>
                    <a:cubicBezTo>
                      <a:pt x="2" y="119"/>
                      <a:pt x="17" y="125"/>
                      <a:pt x="35" y="128"/>
                    </a:cubicBezTo>
                    <a:close/>
                    <a:moveTo>
                      <a:pt x="173" y="98"/>
                    </a:moveTo>
                    <a:cubicBezTo>
                      <a:pt x="168" y="102"/>
                      <a:pt x="160" y="111"/>
                      <a:pt x="162" y="119"/>
                    </a:cubicBezTo>
                    <a:cubicBezTo>
                      <a:pt x="159" y="121"/>
                      <a:pt x="156" y="121"/>
                      <a:pt x="152" y="120"/>
                    </a:cubicBezTo>
                    <a:cubicBezTo>
                      <a:pt x="156" y="106"/>
                      <a:pt x="166" y="99"/>
                      <a:pt x="169" y="85"/>
                    </a:cubicBezTo>
                    <a:cubicBezTo>
                      <a:pt x="160" y="87"/>
                      <a:pt x="147" y="109"/>
                      <a:pt x="150" y="121"/>
                    </a:cubicBezTo>
                    <a:cubicBezTo>
                      <a:pt x="148" y="120"/>
                      <a:pt x="146" y="119"/>
                      <a:pt x="143" y="119"/>
                    </a:cubicBezTo>
                    <a:cubicBezTo>
                      <a:pt x="146" y="103"/>
                      <a:pt x="156" y="93"/>
                      <a:pt x="165" y="82"/>
                    </a:cubicBezTo>
                    <a:cubicBezTo>
                      <a:pt x="162" y="70"/>
                      <a:pt x="174" y="64"/>
                      <a:pt x="177" y="54"/>
                    </a:cubicBezTo>
                    <a:cubicBezTo>
                      <a:pt x="182" y="60"/>
                      <a:pt x="172" y="63"/>
                      <a:pt x="170" y="67"/>
                    </a:cubicBezTo>
                    <a:cubicBezTo>
                      <a:pt x="171" y="74"/>
                      <a:pt x="167" y="76"/>
                      <a:pt x="166" y="81"/>
                    </a:cubicBezTo>
                    <a:cubicBezTo>
                      <a:pt x="173" y="86"/>
                      <a:pt x="173" y="72"/>
                      <a:pt x="179" y="70"/>
                    </a:cubicBezTo>
                    <a:cubicBezTo>
                      <a:pt x="176" y="78"/>
                      <a:pt x="174" y="88"/>
                      <a:pt x="173" y="98"/>
                    </a:cubicBezTo>
                    <a:close/>
                    <a:moveTo>
                      <a:pt x="175" y="53"/>
                    </a:moveTo>
                    <a:cubicBezTo>
                      <a:pt x="167" y="48"/>
                      <a:pt x="165" y="72"/>
                      <a:pt x="157" y="75"/>
                    </a:cubicBezTo>
                    <a:cubicBezTo>
                      <a:pt x="158" y="91"/>
                      <a:pt x="137" y="103"/>
                      <a:pt x="137" y="118"/>
                    </a:cubicBezTo>
                    <a:cubicBezTo>
                      <a:pt x="130" y="122"/>
                      <a:pt x="125" y="118"/>
                      <a:pt x="114" y="119"/>
                    </a:cubicBezTo>
                    <a:cubicBezTo>
                      <a:pt x="117" y="102"/>
                      <a:pt x="128" y="93"/>
                      <a:pt x="134" y="80"/>
                    </a:cubicBezTo>
                    <a:cubicBezTo>
                      <a:pt x="137" y="79"/>
                      <a:pt x="139" y="84"/>
                      <a:pt x="140" y="80"/>
                    </a:cubicBezTo>
                    <a:cubicBezTo>
                      <a:pt x="139" y="90"/>
                      <a:pt x="127" y="102"/>
                      <a:pt x="123" y="115"/>
                    </a:cubicBezTo>
                    <a:cubicBezTo>
                      <a:pt x="131" y="117"/>
                      <a:pt x="133" y="107"/>
                      <a:pt x="136" y="102"/>
                    </a:cubicBezTo>
                    <a:cubicBezTo>
                      <a:pt x="145" y="86"/>
                      <a:pt x="158" y="69"/>
                      <a:pt x="168" y="53"/>
                    </a:cubicBezTo>
                    <a:cubicBezTo>
                      <a:pt x="167" y="50"/>
                      <a:pt x="165" y="49"/>
                      <a:pt x="162" y="50"/>
                    </a:cubicBezTo>
                    <a:cubicBezTo>
                      <a:pt x="169" y="41"/>
                      <a:pt x="173" y="29"/>
                      <a:pt x="182" y="23"/>
                    </a:cubicBezTo>
                    <a:cubicBezTo>
                      <a:pt x="181" y="31"/>
                      <a:pt x="178" y="44"/>
                      <a:pt x="175" y="53"/>
                    </a:cubicBezTo>
                    <a:close/>
                    <a:moveTo>
                      <a:pt x="152" y="62"/>
                    </a:moveTo>
                    <a:cubicBezTo>
                      <a:pt x="155" y="66"/>
                      <a:pt x="148" y="72"/>
                      <a:pt x="146" y="76"/>
                    </a:cubicBezTo>
                    <a:cubicBezTo>
                      <a:pt x="142" y="71"/>
                      <a:pt x="150" y="66"/>
                      <a:pt x="152" y="62"/>
                    </a:cubicBezTo>
                    <a:close/>
                    <a:moveTo>
                      <a:pt x="179" y="15"/>
                    </a:moveTo>
                    <a:cubicBezTo>
                      <a:pt x="172" y="24"/>
                      <a:pt x="166" y="33"/>
                      <a:pt x="161" y="44"/>
                    </a:cubicBezTo>
                    <a:cubicBezTo>
                      <a:pt x="159" y="44"/>
                      <a:pt x="158" y="44"/>
                      <a:pt x="157" y="44"/>
                    </a:cubicBezTo>
                    <a:cubicBezTo>
                      <a:pt x="154" y="49"/>
                      <a:pt x="149" y="56"/>
                      <a:pt x="146" y="62"/>
                    </a:cubicBezTo>
                    <a:cubicBezTo>
                      <a:pt x="142" y="68"/>
                      <a:pt x="139" y="77"/>
                      <a:pt x="133" y="76"/>
                    </a:cubicBezTo>
                    <a:cubicBezTo>
                      <a:pt x="143" y="51"/>
                      <a:pt x="159" y="33"/>
                      <a:pt x="172" y="12"/>
                    </a:cubicBezTo>
                    <a:cubicBezTo>
                      <a:pt x="175" y="12"/>
                      <a:pt x="175" y="15"/>
                      <a:pt x="179" y="15"/>
                    </a:cubicBezTo>
                    <a:close/>
                    <a:moveTo>
                      <a:pt x="158" y="13"/>
                    </a:moveTo>
                    <a:cubicBezTo>
                      <a:pt x="158" y="10"/>
                      <a:pt x="163" y="12"/>
                      <a:pt x="165" y="12"/>
                    </a:cubicBezTo>
                    <a:cubicBezTo>
                      <a:pt x="152" y="32"/>
                      <a:pt x="138" y="52"/>
                      <a:pt x="126" y="73"/>
                    </a:cubicBezTo>
                    <a:cubicBezTo>
                      <a:pt x="126" y="75"/>
                      <a:pt x="125" y="80"/>
                      <a:pt x="129" y="78"/>
                    </a:cubicBezTo>
                    <a:cubicBezTo>
                      <a:pt x="122" y="92"/>
                      <a:pt x="112" y="103"/>
                      <a:pt x="107" y="118"/>
                    </a:cubicBezTo>
                    <a:cubicBezTo>
                      <a:pt x="103" y="118"/>
                      <a:pt x="98" y="118"/>
                      <a:pt x="94" y="118"/>
                    </a:cubicBezTo>
                    <a:cubicBezTo>
                      <a:pt x="104" y="104"/>
                      <a:pt x="112" y="88"/>
                      <a:pt x="123" y="75"/>
                    </a:cubicBezTo>
                    <a:cubicBezTo>
                      <a:pt x="123" y="74"/>
                      <a:pt x="122" y="72"/>
                      <a:pt x="119" y="72"/>
                    </a:cubicBezTo>
                    <a:cubicBezTo>
                      <a:pt x="130" y="60"/>
                      <a:pt x="137" y="42"/>
                      <a:pt x="147" y="28"/>
                    </a:cubicBezTo>
                    <a:cubicBezTo>
                      <a:pt x="150" y="24"/>
                      <a:pt x="160" y="18"/>
                      <a:pt x="158" y="13"/>
                    </a:cubicBezTo>
                    <a:close/>
                    <a:moveTo>
                      <a:pt x="151" y="11"/>
                    </a:moveTo>
                    <a:cubicBezTo>
                      <a:pt x="157" y="13"/>
                      <a:pt x="148" y="17"/>
                      <a:pt x="148" y="17"/>
                    </a:cubicBezTo>
                    <a:cubicBezTo>
                      <a:pt x="137" y="33"/>
                      <a:pt x="124" y="57"/>
                      <a:pt x="112" y="74"/>
                    </a:cubicBezTo>
                    <a:cubicBezTo>
                      <a:pt x="108" y="76"/>
                      <a:pt x="116" y="78"/>
                      <a:pt x="112" y="79"/>
                    </a:cubicBezTo>
                    <a:cubicBezTo>
                      <a:pt x="108" y="93"/>
                      <a:pt x="92" y="102"/>
                      <a:pt x="93" y="117"/>
                    </a:cubicBezTo>
                    <a:cubicBezTo>
                      <a:pt x="89" y="121"/>
                      <a:pt x="84" y="115"/>
                      <a:pt x="80" y="118"/>
                    </a:cubicBezTo>
                    <a:cubicBezTo>
                      <a:pt x="88" y="102"/>
                      <a:pt x="99" y="89"/>
                      <a:pt x="109" y="76"/>
                    </a:cubicBezTo>
                    <a:cubicBezTo>
                      <a:pt x="110" y="73"/>
                      <a:pt x="108" y="72"/>
                      <a:pt x="105" y="72"/>
                    </a:cubicBezTo>
                    <a:cubicBezTo>
                      <a:pt x="112" y="62"/>
                      <a:pt x="117" y="51"/>
                      <a:pt x="127" y="46"/>
                    </a:cubicBezTo>
                    <a:cubicBezTo>
                      <a:pt x="133" y="32"/>
                      <a:pt x="140" y="20"/>
                      <a:pt x="151" y="11"/>
                    </a:cubicBezTo>
                    <a:close/>
                    <a:moveTo>
                      <a:pt x="122" y="12"/>
                    </a:moveTo>
                    <a:cubicBezTo>
                      <a:pt x="124" y="13"/>
                      <a:pt x="125" y="15"/>
                      <a:pt x="123" y="15"/>
                    </a:cubicBezTo>
                    <a:cubicBezTo>
                      <a:pt x="116" y="27"/>
                      <a:pt x="109" y="38"/>
                      <a:pt x="98" y="47"/>
                    </a:cubicBezTo>
                    <a:cubicBezTo>
                      <a:pt x="90" y="72"/>
                      <a:pt x="74" y="89"/>
                      <a:pt x="65" y="115"/>
                    </a:cubicBezTo>
                    <a:cubicBezTo>
                      <a:pt x="71" y="116"/>
                      <a:pt x="71" y="110"/>
                      <a:pt x="74" y="106"/>
                    </a:cubicBezTo>
                    <a:cubicBezTo>
                      <a:pt x="79" y="98"/>
                      <a:pt x="85" y="86"/>
                      <a:pt x="93" y="77"/>
                    </a:cubicBezTo>
                    <a:cubicBezTo>
                      <a:pt x="93" y="74"/>
                      <a:pt x="90" y="74"/>
                      <a:pt x="92" y="70"/>
                    </a:cubicBezTo>
                    <a:cubicBezTo>
                      <a:pt x="105" y="52"/>
                      <a:pt x="121" y="29"/>
                      <a:pt x="132" y="12"/>
                    </a:cubicBezTo>
                    <a:cubicBezTo>
                      <a:pt x="134" y="12"/>
                      <a:pt x="137" y="12"/>
                      <a:pt x="140" y="12"/>
                    </a:cubicBezTo>
                    <a:cubicBezTo>
                      <a:pt x="129" y="34"/>
                      <a:pt x="112" y="51"/>
                      <a:pt x="98" y="70"/>
                    </a:cubicBezTo>
                    <a:cubicBezTo>
                      <a:pt x="99" y="73"/>
                      <a:pt x="97" y="78"/>
                      <a:pt x="100" y="78"/>
                    </a:cubicBezTo>
                    <a:cubicBezTo>
                      <a:pt x="92" y="92"/>
                      <a:pt x="82" y="104"/>
                      <a:pt x="74" y="118"/>
                    </a:cubicBezTo>
                    <a:cubicBezTo>
                      <a:pt x="66" y="118"/>
                      <a:pt x="61" y="116"/>
                      <a:pt x="54" y="116"/>
                    </a:cubicBezTo>
                    <a:cubicBezTo>
                      <a:pt x="61" y="102"/>
                      <a:pt x="68" y="88"/>
                      <a:pt x="79" y="78"/>
                    </a:cubicBezTo>
                    <a:cubicBezTo>
                      <a:pt x="75" y="64"/>
                      <a:pt x="95" y="58"/>
                      <a:pt x="90" y="44"/>
                    </a:cubicBezTo>
                    <a:cubicBezTo>
                      <a:pt x="99" y="34"/>
                      <a:pt x="106" y="22"/>
                      <a:pt x="115" y="13"/>
                    </a:cubicBezTo>
                    <a:cubicBezTo>
                      <a:pt x="117" y="13"/>
                      <a:pt x="122" y="15"/>
                      <a:pt x="122" y="12"/>
                    </a:cubicBezTo>
                    <a:close/>
                    <a:moveTo>
                      <a:pt x="107" y="13"/>
                    </a:moveTo>
                    <a:cubicBezTo>
                      <a:pt x="97" y="26"/>
                      <a:pt x="89" y="40"/>
                      <a:pt x="79" y="52"/>
                    </a:cubicBezTo>
                    <a:cubicBezTo>
                      <a:pt x="81" y="62"/>
                      <a:pt x="74" y="67"/>
                      <a:pt x="69" y="74"/>
                    </a:cubicBezTo>
                    <a:cubicBezTo>
                      <a:pt x="68" y="89"/>
                      <a:pt x="54" y="101"/>
                      <a:pt x="47" y="116"/>
                    </a:cubicBezTo>
                    <a:cubicBezTo>
                      <a:pt x="41" y="112"/>
                      <a:pt x="46" y="104"/>
                      <a:pt x="47" y="100"/>
                    </a:cubicBezTo>
                    <a:cubicBezTo>
                      <a:pt x="49" y="97"/>
                      <a:pt x="54" y="92"/>
                      <a:pt x="57" y="88"/>
                    </a:cubicBezTo>
                    <a:cubicBezTo>
                      <a:pt x="60" y="83"/>
                      <a:pt x="64" y="78"/>
                      <a:pt x="67" y="75"/>
                    </a:cubicBezTo>
                    <a:cubicBezTo>
                      <a:pt x="67" y="64"/>
                      <a:pt x="73" y="59"/>
                      <a:pt x="76" y="52"/>
                    </a:cubicBezTo>
                    <a:cubicBezTo>
                      <a:pt x="77" y="47"/>
                      <a:pt x="75" y="47"/>
                      <a:pt x="75" y="43"/>
                    </a:cubicBezTo>
                    <a:cubicBezTo>
                      <a:pt x="83" y="33"/>
                      <a:pt x="91" y="24"/>
                      <a:pt x="98" y="13"/>
                    </a:cubicBezTo>
                    <a:cubicBezTo>
                      <a:pt x="101" y="16"/>
                      <a:pt x="102" y="12"/>
                      <a:pt x="107" y="13"/>
                    </a:cubicBezTo>
                    <a:close/>
                    <a:moveTo>
                      <a:pt x="89" y="14"/>
                    </a:moveTo>
                    <a:cubicBezTo>
                      <a:pt x="93" y="16"/>
                      <a:pt x="86" y="20"/>
                      <a:pt x="85" y="22"/>
                    </a:cubicBezTo>
                    <a:cubicBezTo>
                      <a:pt x="78" y="31"/>
                      <a:pt x="69" y="43"/>
                      <a:pt x="64" y="53"/>
                    </a:cubicBezTo>
                    <a:cubicBezTo>
                      <a:pt x="65" y="57"/>
                      <a:pt x="66" y="54"/>
                      <a:pt x="69" y="54"/>
                    </a:cubicBezTo>
                    <a:cubicBezTo>
                      <a:pt x="65" y="65"/>
                      <a:pt x="58" y="75"/>
                      <a:pt x="51" y="85"/>
                    </a:cubicBezTo>
                    <a:cubicBezTo>
                      <a:pt x="45" y="94"/>
                      <a:pt x="42" y="107"/>
                      <a:pt x="34" y="114"/>
                    </a:cubicBezTo>
                    <a:cubicBezTo>
                      <a:pt x="36" y="99"/>
                      <a:pt x="45" y="91"/>
                      <a:pt x="51" y="81"/>
                    </a:cubicBezTo>
                    <a:cubicBezTo>
                      <a:pt x="52" y="76"/>
                      <a:pt x="48" y="78"/>
                      <a:pt x="49" y="73"/>
                    </a:cubicBezTo>
                    <a:cubicBezTo>
                      <a:pt x="53" y="63"/>
                      <a:pt x="62" y="57"/>
                      <a:pt x="62" y="43"/>
                    </a:cubicBezTo>
                    <a:cubicBezTo>
                      <a:pt x="73" y="35"/>
                      <a:pt x="78" y="21"/>
                      <a:pt x="89" y="14"/>
                    </a:cubicBezTo>
                    <a:close/>
                    <a:moveTo>
                      <a:pt x="79" y="14"/>
                    </a:moveTo>
                    <a:cubicBezTo>
                      <a:pt x="71" y="28"/>
                      <a:pt x="60" y="39"/>
                      <a:pt x="50" y="51"/>
                    </a:cubicBezTo>
                    <a:cubicBezTo>
                      <a:pt x="57" y="61"/>
                      <a:pt x="37" y="70"/>
                      <a:pt x="43" y="83"/>
                    </a:cubicBezTo>
                    <a:cubicBezTo>
                      <a:pt x="35" y="91"/>
                      <a:pt x="32" y="110"/>
                      <a:pt x="23" y="112"/>
                    </a:cubicBezTo>
                    <a:cubicBezTo>
                      <a:pt x="24" y="102"/>
                      <a:pt x="33" y="88"/>
                      <a:pt x="40" y="79"/>
                    </a:cubicBezTo>
                    <a:cubicBezTo>
                      <a:pt x="41" y="76"/>
                      <a:pt x="39" y="74"/>
                      <a:pt x="36" y="75"/>
                    </a:cubicBezTo>
                    <a:cubicBezTo>
                      <a:pt x="36" y="67"/>
                      <a:pt x="50" y="56"/>
                      <a:pt x="49" y="50"/>
                    </a:cubicBezTo>
                    <a:cubicBezTo>
                      <a:pt x="49" y="50"/>
                      <a:pt x="46" y="48"/>
                      <a:pt x="46" y="48"/>
                    </a:cubicBezTo>
                    <a:cubicBezTo>
                      <a:pt x="52" y="35"/>
                      <a:pt x="64" y="29"/>
                      <a:pt x="71" y="14"/>
                    </a:cubicBezTo>
                    <a:cubicBezTo>
                      <a:pt x="74" y="14"/>
                      <a:pt x="76" y="14"/>
                      <a:pt x="79" y="14"/>
                    </a:cubicBezTo>
                    <a:close/>
                    <a:moveTo>
                      <a:pt x="60" y="13"/>
                    </a:moveTo>
                    <a:cubicBezTo>
                      <a:pt x="61" y="14"/>
                      <a:pt x="62" y="15"/>
                      <a:pt x="64" y="15"/>
                    </a:cubicBezTo>
                    <a:cubicBezTo>
                      <a:pt x="55" y="28"/>
                      <a:pt x="47" y="41"/>
                      <a:pt x="36" y="52"/>
                    </a:cubicBezTo>
                    <a:cubicBezTo>
                      <a:pt x="41" y="65"/>
                      <a:pt x="26" y="71"/>
                      <a:pt x="31" y="84"/>
                    </a:cubicBezTo>
                    <a:cubicBezTo>
                      <a:pt x="24" y="90"/>
                      <a:pt x="22" y="100"/>
                      <a:pt x="16" y="106"/>
                    </a:cubicBezTo>
                    <a:cubicBezTo>
                      <a:pt x="14" y="94"/>
                      <a:pt x="20" y="90"/>
                      <a:pt x="24" y="83"/>
                    </a:cubicBezTo>
                    <a:cubicBezTo>
                      <a:pt x="21" y="71"/>
                      <a:pt x="30" y="63"/>
                      <a:pt x="35" y="55"/>
                    </a:cubicBezTo>
                    <a:cubicBezTo>
                      <a:pt x="36" y="51"/>
                      <a:pt x="31" y="52"/>
                      <a:pt x="32" y="48"/>
                    </a:cubicBezTo>
                    <a:cubicBezTo>
                      <a:pt x="42" y="37"/>
                      <a:pt x="48" y="23"/>
                      <a:pt x="60" y="13"/>
                    </a:cubicBezTo>
                    <a:close/>
                    <a:moveTo>
                      <a:pt x="51" y="13"/>
                    </a:moveTo>
                    <a:cubicBezTo>
                      <a:pt x="47" y="19"/>
                      <a:pt x="42" y="27"/>
                      <a:pt x="38" y="34"/>
                    </a:cubicBezTo>
                    <a:cubicBezTo>
                      <a:pt x="34" y="40"/>
                      <a:pt x="29" y="51"/>
                      <a:pt x="21" y="49"/>
                    </a:cubicBezTo>
                    <a:cubicBezTo>
                      <a:pt x="28" y="44"/>
                      <a:pt x="30" y="34"/>
                      <a:pt x="38" y="30"/>
                    </a:cubicBezTo>
                    <a:cubicBezTo>
                      <a:pt x="41" y="23"/>
                      <a:pt x="43" y="15"/>
                      <a:pt x="51" y="13"/>
                    </a:cubicBezTo>
                    <a:close/>
                    <a:moveTo>
                      <a:pt x="18" y="12"/>
                    </a:moveTo>
                    <a:cubicBezTo>
                      <a:pt x="22" y="12"/>
                      <a:pt x="22" y="15"/>
                      <a:pt x="27" y="14"/>
                    </a:cubicBezTo>
                    <a:cubicBezTo>
                      <a:pt x="25" y="20"/>
                      <a:pt x="20" y="23"/>
                      <a:pt x="18" y="29"/>
                    </a:cubicBezTo>
                    <a:cubicBezTo>
                      <a:pt x="15" y="24"/>
                      <a:pt x="19" y="17"/>
                      <a:pt x="18" y="12"/>
                    </a:cubicBezTo>
                    <a:close/>
                    <a:moveTo>
                      <a:pt x="34" y="20"/>
                    </a:moveTo>
                    <a:cubicBezTo>
                      <a:pt x="35" y="17"/>
                      <a:pt x="30" y="14"/>
                      <a:pt x="34" y="14"/>
                    </a:cubicBezTo>
                    <a:cubicBezTo>
                      <a:pt x="35" y="11"/>
                      <a:pt x="38" y="17"/>
                      <a:pt x="39" y="13"/>
                    </a:cubicBezTo>
                    <a:cubicBezTo>
                      <a:pt x="37" y="25"/>
                      <a:pt x="24" y="39"/>
                      <a:pt x="14" y="49"/>
                    </a:cubicBezTo>
                    <a:cubicBezTo>
                      <a:pt x="18" y="36"/>
                      <a:pt x="23" y="25"/>
                      <a:pt x="34" y="20"/>
                    </a:cubicBezTo>
                    <a:close/>
                    <a:moveTo>
                      <a:pt x="14" y="56"/>
                    </a:moveTo>
                    <a:cubicBezTo>
                      <a:pt x="20" y="56"/>
                      <a:pt x="14" y="61"/>
                      <a:pt x="14" y="63"/>
                    </a:cubicBezTo>
                    <a:cubicBezTo>
                      <a:pt x="10" y="61"/>
                      <a:pt x="16" y="59"/>
                      <a:pt x="14" y="56"/>
                    </a:cubicBezTo>
                    <a:close/>
                    <a:moveTo>
                      <a:pt x="20" y="62"/>
                    </a:moveTo>
                    <a:cubicBezTo>
                      <a:pt x="26" y="63"/>
                      <a:pt x="18" y="72"/>
                      <a:pt x="17" y="75"/>
                    </a:cubicBezTo>
                    <a:cubicBezTo>
                      <a:pt x="16" y="79"/>
                      <a:pt x="18" y="86"/>
                      <a:pt x="14" y="89"/>
                    </a:cubicBezTo>
                    <a:cubicBezTo>
                      <a:pt x="9" y="78"/>
                      <a:pt x="18" y="70"/>
                      <a:pt x="2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8" name="文本框 8">
            <a:extLst>
              <a:ext uri="{FF2B5EF4-FFF2-40B4-BE49-F238E27FC236}">
                <a16:creationId xmlns:a16="http://schemas.microsoft.com/office/drawing/2014/main" id="{4E22706F-99D3-4DDE-8195-08AEDBA74F63}"/>
              </a:ext>
            </a:extLst>
          </p:cNvPr>
          <p:cNvSpPr txBox="1"/>
          <p:nvPr/>
        </p:nvSpPr>
        <p:spPr>
          <a:xfrm>
            <a:off x="365343" y="4248949"/>
            <a:ext cx="2946367" cy="11338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a:ea typeface="微软雅黑" charset="0"/>
              </a:rPr>
              <a:t>Confirm the topic </a:t>
            </a:r>
          </a:p>
          <a:p>
            <a:pPr>
              <a:lnSpc>
                <a:spcPct val="130000"/>
              </a:lnSpc>
            </a:pPr>
            <a:r>
              <a:rPr lang="en-US" altLang="zh-CN" dirty="0">
                <a:ea typeface="微软雅黑" charset="0"/>
              </a:rPr>
              <a:t>&amp; Distribute our work roughly.</a:t>
            </a:r>
            <a:endParaRPr lang="zh-CN" altLang="en-US" dirty="0">
              <a:ea typeface="微软雅黑" charset="0"/>
            </a:endParaRPr>
          </a:p>
        </p:txBody>
      </p:sp>
      <p:sp>
        <p:nvSpPr>
          <p:cNvPr id="131" name="文本框 8">
            <a:extLst>
              <a:ext uri="{FF2B5EF4-FFF2-40B4-BE49-F238E27FC236}">
                <a16:creationId xmlns:a16="http://schemas.microsoft.com/office/drawing/2014/main" id="{51269887-DB27-44DB-9D7C-3A259D4B2818}"/>
              </a:ext>
            </a:extLst>
          </p:cNvPr>
          <p:cNvSpPr txBox="1"/>
          <p:nvPr/>
        </p:nvSpPr>
        <p:spPr>
          <a:xfrm>
            <a:off x="5093481" y="4291719"/>
            <a:ext cx="2214627" cy="11726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a:ea typeface="微软雅黑" charset="0"/>
              </a:rPr>
              <a:t>Complete face recognition &amp; fetching.</a:t>
            </a:r>
            <a:endParaRPr lang="zh-CN" altLang="en-US" dirty="0">
              <a:ea typeface="微软雅黑" charset="0"/>
            </a:endParaRPr>
          </a:p>
        </p:txBody>
      </p:sp>
      <p:sp>
        <p:nvSpPr>
          <p:cNvPr id="134" name="文本框 8">
            <a:extLst>
              <a:ext uri="{FF2B5EF4-FFF2-40B4-BE49-F238E27FC236}">
                <a16:creationId xmlns:a16="http://schemas.microsoft.com/office/drawing/2014/main" id="{FFFD68D6-ADF5-49F8-865D-12DCC9C4DE85}"/>
              </a:ext>
            </a:extLst>
          </p:cNvPr>
          <p:cNvSpPr txBox="1"/>
          <p:nvPr/>
        </p:nvSpPr>
        <p:spPr>
          <a:xfrm>
            <a:off x="9633872" y="4291037"/>
            <a:ext cx="1850822" cy="4136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a:ea typeface="微软雅黑" charset="0"/>
              </a:rPr>
              <a:t>Business model</a:t>
            </a:r>
            <a:endParaRPr lang="zh-CN" altLang="en-US" dirty="0">
              <a:ea typeface="微软雅黑" charset="0"/>
            </a:endParaRPr>
          </a:p>
        </p:txBody>
      </p:sp>
      <p:sp>
        <p:nvSpPr>
          <p:cNvPr id="137" name="文本框 8">
            <a:extLst>
              <a:ext uri="{FF2B5EF4-FFF2-40B4-BE49-F238E27FC236}">
                <a16:creationId xmlns:a16="http://schemas.microsoft.com/office/drawing/2014/main" id="{2A290758-98CD-444D-8824-F7DC46E3D261}"/>
              </a:ext>
            </a:extLst>
          </p:cNvPr>
          <p:cNvSpPr txBox="1"/>
          <p:nvPr/>
        </p:nvSpPr>
        <p:spPr>
          <a:xfrm>
            <a:off x="2838485" y="2758360"/>
            <a:ext cx="2580824" cy="11726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a:ea typeface="微软雅黑" charset="0"/>
              </a:rPr>
              <a:t>Hardware problem &amp; solution: change the motor.</a:t>
            </a:r>
            <a:endParaRPr lang="zh-CN" altLang="en-US" dirty="0">
              <a:ea typeface="微软雅黑" charset="0"/>
            </a:endParaRPr>
          </a:p>
        </p:txBody>
      </p:sp>
      <p:sp>
        <p:nvSpPr>
          <p:cNvPr id="140" name="文本框 8">
            <a:extLst>
              <a:ext uri="{FF2B5EF4-FFF2-40B4-BE49-F238E27FC236}">
                <a16:creationId xmlns:a16="http://schemas.microsoft.com/office/drawing/2014/main" id="{F1FC407E-27A8-45DB-8B0C-A89264DC62C5}"/>
              </a:ext>
            </a:extLst>
          </p:cNvPr>
          <p:cNvSpPr txBox="1"/>
          <p:nvPr/>
        </p:nvSpPr>
        <p:spPr>
          <a:xfrm>
            <a:off x="7077910" y="2756469"/>
            <a:ext cx="2461661" cy="7737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dirty="0">
                <a:ea typeface="微软雅黑" charset="0"/>
              </a:rPr>
              <a:t>Test &amp; improve the product.</a:t>
            </a:r>
            <a:endParaRPr lang="zh-CN" altLang="en-US" dirty="0">
              <a:ea typeface="微软雅黑" charset="0"/>
            </a:endParaRPr>
          </a:p>
        </p:txBody>
      </p:sp>
      <p:grpSp>
        <p:nvGrpSpPr>
          <p:cNvPr id="127" name="组合 126">
            <a:extLst>
              <a:ext uri="{FF2B5EF4-FFF2-40B4-BE49-F238E27FC236}">
                <a16:creationId xmlns:a16="http://schemas.microsoft.com/office/drawing/2014/main" id="{DE558520-291F-4522-8ED0-B226C7BA2EA8}"/>
              </a:ext>
            </a:extLst>
          </p:cNvPr>
          <p:cNvGrpSpPr/>
          <p:nvPr/>
        </p:nvGrpSpPr>
        <p:grpSpPr>
          <a:xfrm>
            <a:off x="452689" y="319437"/>
            <a:ext cx="518861" cy="1152452"/>
            <a:chOff x="8582019" y="872689"/>
            <a:chExt cx="1765051" cy="3920387"/>
          </a:xfrm>
        </p:grpSpPr>
        <p:sp>
          <p:nvSpPr>
            <p:cNvPr id="129" name="等腰三角形 128">
              <a:extLst>
                <a:ext uri="{FF2B5EF4-FFF2-40B4-BE49-F238E27FC236}">
                  <a16:creationId xmlns:a16="http://schemas.microsoft.com/office/drawing/2014/main" id="{7C164D86-CC7C-462C-8969-20B0FEEDBE39}"/>
                </a:ext>
              </a:extLst>
            </p:cNvPr>
            <p:cNvSpPr/>
            <p:nvPr/>
          </p:nvSpPr>
          <p:spPr>
            <a:xfrm rot="19791212">
              <a:off x="8582019" y="1644262"/>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等腰三角形 129">
              <a:extLst>
                <a:ext uri="{FF2B5EF4-FFF2-40B4-BE49-F238E27FC236}">
                  <a16:creationId xmlns:a16="http://schemas.microsoft.com/office/drawing/2014/main" id="{69A2F290-BE2E-41C7-8488-B6ED2234553A}"/>
                </a:ext>
              </a:extLst>
            </p:cNvPr>
            <p:cNvSpPr/>
            <p:nvPr/>
          </p:nvSpPr>
          <p:spPr>
            <a:xfrm rot="1814340">
              <a:off x="8928055" y="125881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2" name="等腰三角形 131">
              <a:extLst>
                <a:ext uri="{FF2B5EF4-FFF2-40B4-BE49-F238E27FC236}">
                  <a16:creationId xmlns:a16="http://schemas.microsoft.com/office/drawing/2014/main" id="{94A4D38D-627B-4E0D-ADEF-B0646E12F38D}"/>
                </a:ext>
              </a:extLst>
            </p:cNvPr>
            <p:cNvSpPr/>
            <p:nvPr/>
          </p:nvSpPr>
          <p:spPr>
            <a:xfrm rot="19809562">
              <a:off x="9290101" y="1266622"/>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3" name="等腰三角形 132">
              <a:extLst>
                <a:ext uri="{FF2B5EF4-FFF2-40B4-BE49-F238E27FC236}">
                  <a16:creationId xmlns:a16="http://schemas.microsoft.com/office/drawing/2014/main" id="{E7480573-EF20-46FA-8ED4-13501D303E84}"/>
                </a:ext>
              </a:extLst>
            </p:cNvPr>
            <p:cNvSpPr/>
            <p:nvPr/>
          </p:nvSpPr>
          <p:spPr>
            <a:xfrm rot="1809046">
              <a:off x="9614698" y="872689"/>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5" name="等腰三角形 134">
              <a:extLst>
                <a:ext uri="{FF2B5EF4-FFF2-40B4-BE49-F238E27FC236}">
                  <a16:creationId xmlns:a16="http://schemas.microsoft.com/office/drawing/2014/main" id="{FD67A8D9-E184-4D98-BE39-40BE625C2AA1}"/>
                </a:ext>
              </a:extLst>
            </p:cNvPr>
            <p:cNvSpPr/>
            <p:nvPr/>
          </p:nvSpPr>
          <p:spPr>
            <a:xfrm rot="1809046">
              <a:off x="9614698" y="1676768"/>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6" name="等腰三角形 135">
              <a:extLst>
                <a:ext uri="{FF2B5EF4-FFF2-40B4-BE49-F238E27FC236}">
                  <a16:creationId xmlns:a16="http://schemas.microsoft.com/office/drawing/2014/main" id="{822A78A5-11EB-4B94-9B70-2A9341CA8389}"/>
                </a:ext>
              </a:extLst>
            </p:cNvPr>
            <p:cNvSpPr/>
            <p:nvPr/>
          </p:nvSpPr>
          <p:spPr>
            <a:xfrm rot="5400000">
              <a:off x="9451344" y="217474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8" name="等腰三角形 137">
              <a:extLst>
                <a:ext uri="{FF2B5EF4-FFF2-40B4-BE49-F238E27FC236}">
                  <a16:creationId xmlns:a16="http://schemas.microsoft.com/office/drawing/2014/main" id="{5F20A4FB-76A7-42AF-AE2A-B743A4298000}"/>
                </a:ext>
              </a:extLst>
            </p:cNvPr>
            <p:cNvSpPr/>
            <p:nvPr/>
          </p:nvSpPr>
          <p:spPr>
            <a:xfrm rot="1809046">
              <a:off x="9614698" y="2499297"/>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9" name="等腰三角形 138">
              <a:extLst>
                <a:ext uri="{FF2B5EF4-FFF2-40B4-BE49-F238E27FC236}">
                  <a16:creationId xmlns:a16="http://schemas.microsoft.com/office/drawing/2014/main" id="{A659821D-3B71-4E03-988A-387FB3627F58}"/>
                </a:ext>
              </a:extLst>
            </p:cNvPr>
            <p:cNvSpPr/>
            <p:nvPr/>
          </p:nvSpPr>
          <p:spPr>
            <a:xfrm rot="5400000">
              <a:off x="9451344" y="2997274"/>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1" name="等腰三角形 140">
              <a:extLst>
                <a:ext uri="{FF2B5EF4-FFF2-40B4-BE49-F238E27FC236}">
                  <a16:creationId xmlns:a16="http://schemas.microsoft.com/office/drawing/2014/main" id="{C2A389AD-4505-41D9-94EA-110340C9C47D}"/>
                </a:ext>
              </a:extLst>
            </p:cNvPr>
            <p:cNvSpPr/>
            <p:nvPr/>
          </p:nvSpPr>
          <p:spPr>
            <a:xfrm rot="1809046">
              <a:off x="9614698" y="3326491"/>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2" name="等腰三角形 141">
              <a:extLst>
                <a:ext uri="{FF2B5EF4-FFF2-40B4-BE49-F238E27FC236}">
                  <a16:creationId xmlns:a16="http://schemas.microsoft.com/office/drawing/2014/main" id="{565A142D-74AD-4E99-86B1-693C54A963D3}"/>
                </a:ext>
              </a:extLst>
            </p:cNvPr>
            <p:cNvSpPr/>
            <p:nvPr/>
          </p:nvSpPr>
          <p:spPr>
            <a:xfrm rot="5400000">
              <a:off x="9451344" y="3824468"/>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 name="等腰三角形 142">
              <a:extLst>
                <a:ext uri="{FF2B5EF4-FFF2-40B4-BE49-F238E27FC236}">
                  <a16:creationId xmlns:a16="http://schemas.microsoft.com/office/drawing/2014/main" id="{80A87AA6-D600-48D9-9D1E-8AF2B3DF9434}"/>
                </a:ext>
              </a:extLst>
            </p:cNvPr>
            <p:cNvSpPr/>
            <p:nvPr/>
          </p:nvSpPr>
          <p:spPr>
            <a:xfrm rot="1809046">
              <a:off x="9614698" y="4161721"/>
              <a:ext cx="732372" cy="631355"/>
            </a:xfrm>
            <a:prstGeom prst="triangl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28903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242" y="2578702"/>
            <a:ext cx="4164727" cy="624107"/>
          </a:xfrm>
        </p:spPr>
        <p:txBody>
          <a:bodyPr/>
          <a:lstStyle/>
          <a:p>
            <a:r>
              <a:rPr kumimoji="1" lang="en-US" altLang="zh-CN" dirty="0"/>
              <a:t>Main algorithm   &amp; technology</a:t>
            </a:r>
          </a:p>
        </p:txBody>
      </p:sp>
      <p:grpSp>
        <p:nvGrpSpPr>
          <p:cNvPr id="58" name="组合 57">
            <a:extLst>
              <a:ext uri="{FF2B5EF4-FFF2-40B4-BE49-F238E27FC236}">
                <a16:creationId xmlns:a16="http://schemas.microsoft.com/office/drawing/2014/main" id="{741B1C19-4E05-467C-9647-471E26BB4F9C}"/>
              </a:ext>
            </a:extLst>
          </p:cNvPr>
          <p:cNvGrpSpPr/>
          <p:nvPr/>
        </p:nvGrpSpPr>
        <p:grpSpPr>
          <a:xfrm>
            <a:off x="8935408" y="356964"/>
            <a:ext cx="1504769" cy="1504769"/>
            <a:chOff x="7211860" y="614366"/>
            <a:chExt cx="3810000" cy="3810000"/>
          </a:xfrm>
        </p:grpSpPr>
        <p:pic>
          <p:nvPicPr>
            <p:cNvPr id="59" name="图片 58">
              <a:extLst>
                <a:ext uri="{FF2B5EF4-FFF2-40B4-BE49-F238E27FC236}">
                  <a16:creationId xmlns:a16="http://schemas.microsoft.com/office/drawing/2014/main" id="{8D0FC9D4-9FE9-49EA-8DD3-A88479849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60" name="椭圆 59">
              <a:extLst>
                <a:ext uri="{FF2B5EF4-FFF2-40B4-BE49-F238E27FC236}">
                  <a16:creationId xmlns:a16="http://schemas.microsoft.com/office/drawing/2014/main" id="{0DB2AA7B-F055-4748-A500-0048A16A24E8}"/>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39EC6302-40A8-4EC8-BF2D-040FD98851E3}"/>
              </a:ext>
            </a:extLst>
          </p:cNvPr>
          <p:cNvGrpSpPr/>
          <p:nvPr/>
        </p:nvGrpSpPr>
        <p:grpSpPr>
          <a:xfrm rot="833645">
            <a:off x="10019502" y="1383469"/>
            <a:ext cx="841351" cy="841351"/>
            <a:chOff x="7211860" y="614366"/>
            <a:chExt cx="3810000" cy="3810000"/>
          </a:xfrm>
        </p:grpSpPr>
        <p:pic>
          <p:nvPicPr>
            <p:cNvPr id="62" name="图片 61">
              <a:extLst>
                <a:ext uri="{FF2B5EF4-FFF2-40B4-BE49-F238E27FC236}">
                  <a16:creationId xmlns:a16="http://schemas.microsoft.com/office/drawing/2014/main" id="{5A76A577-BB4C-45DD-91EF-8D29F2DD65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63" name="椭圆 62">
              <a:extLst>
                <a:ext uri="{FF2B5EF4-FFF2-40B4-BE49-F238E27FC236}">
                  <a16:creationId xmlns:a16="http://schemas.microsoft.com/office/drawing/2014/main" id="{C701B134-C28F-456C-B7D6-54BC5BDF5606}"/>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a:extLst>
              <a:ext uri="{FF2B5EF4-FFF2-40B4-BE49-F238E27FC236}">
                <a16:creationId xmlns:a16="http://schemas.microsoft.com/office/drawing/2014/main" id="{D36DFFDB-C3EE-4FA7-A27B-224DEE7A5AE0}"/>
              </a:ext>
            </a:extLst>
          </p:cNvPr>
          <p:cNvGrpSpPr/>
          <p:nvPr/>
        </p:nvGrpSpPr>
        <p:grpSpPr>
          <a:xfrm rot="833645">
            <a:off x="8346150" y="1389165"/>
            <a:ext cx="1156793" cy="1156793"/>
            <a:chOff x="7211860" y="614366"/>
            <a:chExt cx="3810000" cy="3810000"/>
          </a:xfrm>
        </p:grpSpPr>
        <p:pic>
          <p:nvPicPr>
            <p:cNvPr id="65" name="图片 64">
              <a:extLst>
                <a:ext uri="{FF2B5EF4-FFF2-40B4-BE49-F238E27FC236}">
                  <a16:creationId xmlns:a16="http://schemas.microsoft.com/office/drawing/2014/main" id="{CB764924-85C2-490E-97FC-24A639C03E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860" y="614366"/>
              <a:ext cx="3810000" cy="3810000"/>
            </a:xfrm>
            <a:prstGeom prst="rect">
              <a:avLst/>
            </a:prstGeom>
          </p:spPr>
        </p:pic>
        <p:sp>
          <p:nvSpPr>
            <p:cNvPr id="66" name="椭圆 65">
              <a:extLst>
                <a:ext uri="{FF2B5EF4-FFF2-40B4-BE49-F238E27FC236}">
                  <a16:creationId xmlns:a16="http://schemas.microsoft.com/office/drawing/2014/main" id="{B5608B65-4D73-4116-8835-DDF2D01F0730}"/>
                </a:ext>
              </a:extLst>
            </p:cNvPr>
            <p:cNvSpPr/>
            <p:nvPr/>
          </p:nvSpPr>
          <p:spPr>
            <a:xfrm>
              <a:off x="8583460" y="1985966"/>
              <a:ext cx="1066800" cy="1066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 name="组 83">
            <a:extLst>
              <a:ext uri="{FF2B5EF4-FFF2-40B4-BE49-F238E27FC236}">
                <a16:creationId xmlns:a16="http://schemas.microsoft.com/office/drawing/2014/main" id="{ACD30A92-A816-48F5-A921-C9E48517B1AB}"/>
              </a:ext>
            </a:extLst>
          </p:cNvPr>
          <p:cNvGrpSpPr/>
          <p:nvPr/>
        </p:nvGrpSpPr>
        <p:grpSpPr>
          <a:xfrm>
            <a:off x="1220161" y="988054"/>
            <a:ext cx="2866893" cy="4404217"/>
            <a:chOff x="1145730" y="988054"/>
            <a:chExt cx="3375137" cy="5184998"/>
          </a:xfrm>
        </p:grpSpPr>
        <p:grpSp>
          <p:nvGrpSpPr>
            <p:cNvPr id="149" name="组合 2">
              <a:extLst>
                <a:ext uri="{FF2B5EF4-FFF2-40B4-BE49-F238E27FC236}">
                  <a16:creationId xmlns:a16="http://schemas.microsoft.com/office/drawing/2014/main" id="{8BA6974F-B3AB-4FEA-93A6-2F4879712E7F}"/>
                </a:ext>
              </a:extLst>
            </p:cNvPr>
            <p:cNvGrpSpPr/>
            <p:nvPr/>
          </p:nvGrpSpPr>
          <p:grpSpPr>
            <a:xfrm>
              <a:off x="1444987" y="1266312"/>
              <a:ext cx="2832600" cy="4628481"/>
              <a:chOff x="716766" y="736383"/>
              <a:chExt cx="3046471" cy="4977948"/>
            </a:xfrm>
          </p:grpSpPr>
          <p:sp>
            <p:nvSpPr>
              <p:cNvPr id="177" name="等腰三角形 60">
                <a:extLst>
                  <a:ext uri="{FF2B5EF4-FFF2-40B4-BE49-F238E27FC236}">
                    <a16:creationId xmlns:a16="http://schemas.microsoft.com/office/drawing/2014/main" id="{7170027A-7DE4-4D37-A44D-C369F7F26770}"/>
                  </a:ext>
                </a:extLst>
              </p:cNvPr>
              <p:cNvSpPr/>
              <p:nvPr/>
            </p:nvSpPr>
            <p:spPr>
              <a:xfrm rot="4162658">
                <a:off x="722645" y="780603"/>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8" name="等腰三角形 61">
                <a:extLst>
                  <a:ext uri="{FF2B5EF4-FFF2-40B4-BE49-F238E27FC236}">
                    <a16:creationId xmlns:a16="http://schemas.microsoft.com/office/drawing/2014/main" id="{CBC8BBCB-4D71-41B9-8547-3E203AECF4AB}"/>
                  </a:ext>
                </a:extLst>
              </p:cNvPr>
              <p:cNvSpPr/>
              <p:nvPr/>
            </p:nvSpPr>
            <p:spPr>
              <a:xfrm rot="7782167">
                <a:off x="1024508" y="1133980"/>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9" name="等腰三角形 62">
                <a:extLst>
                  <a:ext uri="{FF2B5EF4-FFF2-40B4-BE49-F238E27FC236}">
                    <a16:creationId xmlns:a16="http://schemas.microsoft.com/office/drawing/2014/main" id="{3F993789-D66F-469B-9F45-DB965436D348}"/>
                  </a:ext>
                </a:extLst>
              </p:cNvPr>
              <p:cNvSpPr/>
              <p:nvPr/>
            </p:nvSpPr>
            <p:spPr>
              <a:xfrm rot="11457533">
                <a:off x="1325280" y="1043057"/>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0" name="等腰三角形 63">
                <a:extLst>
                  <a:ext uri="{FF2B5EF4-FFF2-40B4-BE49-F238E27FC236}">
                    <a16:creationId xmlns:a16="http://schemas.microsoft.com/office/drawing/2014/main" id="{15356840-E913-419B-8152-C88615E5EED6}"/>
                  </a:ext>
                </a:extLst>
              </p:cNvPr>
              <p:cNvSpPr/>
              <p:nvPr/>
            </p:nvSpPr>
            <p:spPr>
              <a:xfrm rot="7782167">
                <a:off x="1739898" y="1257642"/>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1" name="等腰三角形 64">
                <a:extLst>
                  <a:ext uri="{FF2B5EF4-FFF2-40B4-BE49-F238E27FC236}">
                    <a16:creationId xmlns:a16="http://schemas.microsoft.com/office/drawing/2014/main" id="{1F7EBB9B-F03E-4B9F-A233-6BE3284D1879}"/>
                  </a:ext>
                </a:extLst>
              </p:cNvPr>
              <p:cNvSpPr/>
              <p:nvPr/>
            </p:nvSpPr>
            <p:spPr>
              <a:xfrm rot="7782167">
                <a:off x="2457105" y="1381302"/>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2" name="等腰三角形 65">
                <a:extLst>
                  <a:ext uri="{FF2B5EF4-FFF2-40B4-BE49-F238E27FC236}">
                    <a16:creationId xmlns:a16="http://schemas.microsoft.com/office/drawing/2014/main" id="{4A57FA36-7C44-4B69-8154-DF3E58172383}"/>
                  </a:ext>
                </a:extLst>
              </p:cNvPr>
              <p:cNvSpPr/>
              <p:nvPr/>
            </p:nvSpPr>
            <p:spPr>
              <a:xfrm rot="11457533">
                <a:off x="2040668" y="1153047"/>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3" name="等腰三角形 66">
                <a:extLst>
                  <a:ext uri="{FF2B5EF4-FFF2-40B4-BE49-F238E27FC236}">
                    <a16:creationId xmlns:a16="http://schemas.microsoft.com/office/drawing/2014/main" id="{87B50887-E350-485E-B9B7-9115029BB0DF}"/>
                  </a:ext>
                </a:extLst>
              </p:cNvPr>
              <p:cNvSpPr/>
              <p:nvPr/>
            </p:nvSpPr>
            <p:spPr>
              <a:xfrm rot="11418892">
                <a:off x="2761871" y="1287407"/>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4" name="等腰三角形 67">
                <a:extLst>
                  <a:ext uri="{FF2B5EF4-FFF2-40B4-BE49-F238E27FC236}">
                    <a16:creationId xmlns:a16="http://schemas.microsoft.com/office/drawing/2014/main" id="{42C58326-311A-4F02-9D15-A8CCC85636E5}"/>
                  </a:ext>
                </a:extLst>
              </p:cNvPr>
              <p:cNvSpPr/>
              <p:nvPr/>
            </p:nvSpPr>
            <p:spPr>
              <a:xfrm rot="7782167">
                <a:off x="3166281" y="1515454"/>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5" name="等腰三角形 68">
                <a:extLst>
                  <a:ext uri="{FF2B5EF4-FFF2-40B4-BE49-F238E27FC236}">
                    <a16:creationId xmlns:a16="http://schemas.microsoft.com/office/drawing/2014/main" id="{C59709C6-D430-4625-84B7-B5166D11D78F}"/>
                  </a:ext>
                </a:extLst>
              </p:cNvPr>
              <p:cNvSpPr/>
              <p:nvPr/>
            </p:nvSpPr>
            <p:spPr>
              <a:xfrm rot="7782167">
                <a:off x="2707092" y="2045788"/>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6" name="等腰三角形 69">
                <a:extLst>
                  <a:ext uri="{FF2B5EF4-FFF2-40B4-BE49-F238E27FC236}">
                    <a16:creationId xmlns:a16="http://schemas.microsoft.com/office/drawing/2014/main" id="{5ADD197A-8EEC-4D69-8E02-0221DA3062E2}"/>
                  </a:ext>
                </a:extLst>
              </p:cNvPr>
              <p:cNvSpPr/>
              <p:nvPr/>
            </p:nvSpPr>
            <p:spPr>
              <a:xfrm rot="11418892">
                <a:off x="3011238" y="1958441"/>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7" name="等腰三角形 70">
                <a:extLst>
                  <a:ext uri="{FF2B5EF4-FFF2-40B4-BE49-F238E27FC236}">
                    <a16:creationId xmlns:a16="http://schemas.microsoft.com/office/drawing/2014/main" id="{D7E39117-327B-4BCE-A617-46BB753F1F72}"/>
                  </a:ext>
                </a:extLst>
              </p:cNvPr>
              <p:cNvSpPr/>
              <p:nvPr/>
            </p:nvSpPr>
            <p:spPr>
              <a:xfrm rot="7782167">
                <a:off x="2243349" y="2591275"/>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8" name="等腰三角形 71">
                <a:extLst>
                  <a:ext uri="{FF2B5EF4-FFF2-40B4-BE49-F238E27FC236}">
                    <a16:creationId xmlns:a16="http://schemas.microsoft.com/office/drawing/2014/main" id="{8A637E14-A366-4848-8477-DE09F1DAD247}"/>
                  </a:ext>
                </a:extLst>
              </p:cNvPr>
              <p:cNvSpPr/>
              <p:nvPr/>
            </p:nvSpPr>
            <p:spPr>
              <a:xfrm rot="11418892">
                <a:off x="2550628" y="2479628"/>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9" name="等腰三角形 72">
                <a:extLst>
                  <a:ext uri="{FF2B5EF4-FFF2-40B4-BE49-F238E27FC236}">
                    <a16:creationId xmlns:a16="http://schemas.microsoft.com/office/drawing/2014/main" id="{080029F7-2232-4346-9DCA-DCBEAFDBEA2E}"/>
                  </a:ext>
                </a:extLst>
              </p:cNvPr>
              <p:cNvSpPr/>
              <p:nvPr/>
            </p:nvSpPr>
            <p:spPr>
              <a:xfrm rot="7782167">
                <a:off x="1778149" y="3121104"/>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0" name="等腰三角形 73">
                <a:extLst>
                  <a:ext uri="{FF2B5EF4-FFF2-40B4-BE49-F238E27FC236}">
                    <a16:creationId xmlns:a16="http://schemas.microsoft.com/office/drawing/2014/main" id="{FAA5066D-E7CD-4E2F-89FB-9B76027959CF}"/>
                  </a:ext>
                </a:extLst>
              </p:cNvPr>
              <p:cNvSpPr/>
              <p:nvPr/>
            </p:nvSpPr>
            <p:spPr>
              <a:xfrm rot="11418892">
                <a:off x="2087622" y="3030021"/>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1" name="等腰三角形 74">
                <a:extLst>
                  <a:ext uri="{FF2B5EF4-FFF2-40B4-BE49-F238E27FC236}">
                    <a16:creationId xmlns:a16="http://schemas.microsoft.com/office/drawing/2014/main" id="{34A1BD0C-640A-44AA-89B6-5B0EFA57079A}"/>
                  </a:ext>
                </a:extLst>
              </p:cNvPr>
              <p:cNvSpPr/>
              <p:nvPr/>
            </p:nvSpPr>
            <p:spPr>
              <a:xfrm rot="7782167">
                <a:off x="1326458" y="3655139"/>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2" name="等腰三角形 75">
                <a:extLst>
                  <a:ext uri="{FF2B5EF4-FFF2-40B4-BE49-F238E27FC236}">
                    <a16:creationId xmlns:a16="http://schemas.microsoft.com/office/drawing/2014/main" id="{2776147C-0816-4C0D-8462-5A60E6120F24}"/>
                  </a:ext>
                </a:extLst>
              </p:cNvPr>
              <p:cNvSpPr/>
              <p:nvPr/>
            </p:nvSpPr>
            <p:spPr>
              <a:xfrm rot="11418892">
                <a:off x="1635931" y="3564056"/>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3" name="等腰三角形 76">
                <a:extLst>
                  <a:ext uri="{FF2B5EF4-FFF2-40B4-BE49-F238E27FC236}">
                    <a16:creationId xmlns:a16="http://schemas.microsoft.com/office/drawing/2014/main" id="{EEA2CC0B-43C9-4E15-A333-C494EF9381A8}"/>
                  </a:ext>
                </a:extLst>
              </p:cNvPr>
              <p:cNvSpPr/>
              <p:nvPr/>
            </p:nvSpPr>
            <p:spPr>
              <a:xfrm rot="7782167">
                <a:off x="863654" y="4200802"/>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4" name="等腰三角形 77">
                <a:extLst>
                  <a:ext uri="{FF2B5EF4-FFF2-40B4-BE49-F238E27FC236}">
                    <a16:creationId xmlns:a16="http://schemas.microsoft.com/office/drawing/2014/main" id="{D993CD04-FF80-4A53-A86B-43F25DABDA39}"/>
                  </a:ext>
                </a:extLst>
              </p:cNvPr>
              <p:cNvSpPr/>
              <p:nvPr/>
            </p:nvSpPr>
            <p:spPr>
              <a:xfrm rot="11418892">
                <a:off x="1173127" y="4095431"/>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5" name="等腰三角形 78">
                <a:extLst>
                  <a:ext uri="{FF2B5EF4-FFF2-40B4-BE49-F238E27FC236}">
                    <a16:creationId xmlns:a16="http://schemas.microsoft.com/office/drawing/2014/main" id="{0089ED8A-9F3A-4FB1-97C9-5B4CBC14FF09}"/>
                  </a:ext>
                </a:extLst>
              </p:cNvPr>
              <p:cNvSpPr/>
              <p:nvPr/>
            </p:nvSpPr>
            <p:spPr>
              <a:xfrm rot="4162658">
                <a:off x="972013" y="1451379"/>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等腰三角形 79">
                <a:extLst>
                  <a:ext uri="{FF2B5EF4-FFF2-40B4-BE49-F238E27FC236}">
                    <a16:creationId xmlns:a16="http://schemas.microsoft.com/office/drawing/2014/main" id="{8C73D5A9-37A5-4602-A707-2AC7E1E60F5D}"/>
                  </a:ext>
                </a:extLst>
              </p:cNvPr>
              <p:cNvSpPr/>
              <p:nvPr/>
            </p:nvSpPr>
            <p:spPr>
              <a:xfrm rot="7782167">
                <a:off x="1138428" y="4862220"/>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7" name="等腰三角形 80">
                <a:extLst>
                  <a:ext uri="{FF2B5EF4-FFF2-40B4-BE49-F238E27FC236}">
                    <a16:creationId xmlns:a16="http://schemas.microsoft.com/office/drawing/2014/main" id="{5F2E2F7C-8532-479E-9696-6613357A2F23}"/>
                  </a:ext>
                </a:extLst>
              </p:cNvPr>
              <p:cNvSpPr/>
              <p:nvPr/>
            </p:nvSpPr>
            <p:spPr>
              <a:xfrm rot="11418892">
                <a:off x="716766" y="4641096"/>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8" name="等腰三角形 81">
                <a:extLst>
                  <a:ext uri="{FF2B5EF4-FFF2-40B4-BE49-F238E27FC236}">
                    <a16:creationId xmlns:a16="http://schemas.microsoft.com/office/drawing/2014/main" id="{202679F1-27EA-4894-A301-D91A64C11911}"/>
                  </a:ext>
                </a:extLst>
              </p:cNvPr>
              <p:cNvSpPr/>
              <p:nvPr/>
            </p:nvSpPr>
            <p:spPr>
              <a:xfrm rot="11418892">
                <a:off x="1465496" y="4778469"/>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9" name="等腰三角形 82">
                <a:extLst>
                  <a:ext uri="{FF2B5EF4-FFF2-40B4-BE49-F238E27FC236}">
                    <a16:creationId xmlns:a16="http://schemas.microsoft.com/office/drawing/2014/main" id="{6A54CE42-F34A-4352-B826-3509690CF102}"/>
                  </a:ext>
                </a:extLst>
              </p:cNvPr>
              <p:cNvSpPr/>
              <p:nvPr/>
            </p:nvSpPr>
            <p:spPr>
              <a:xfrm rot="7782167">
                <a:off x="1889313" y="4996942"/>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0" name="等腰三角形 83">
                <a:extLst>
                  <a:ext uri="{FF2B5EF4-FFF2-40B4-BE49-F238E27FC236}">
                    <a16:creationId xmlns:a16="http://schemas.microsoft.com/office/drawing/2014/main" id="{5F021ABC-206A-4ECD-BD75-711BF3954830}"/>
                  </a:ext>
                </a:extLst>
              </p:cNvPr>
              <p:cNvSpPr/>
              <p:nvPr/>
            </p:nvSpPr>
            <p:spPr>
              <a:xfrm rot="11418892">
                <a:off x="2202093" y="4898903"/>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1" name="等腰三角形 84">
                <a:extLst>
                  <a:ext uri="{FF2B5EF4-FFF2-40B4-BE49-F238E27FC236}">
                    <a16:creationId xmlns:a16="http://schemas.microsoft.com/office/drawing/2014/main" id="{C5AA2F74-B8B9-4A63-84AA-FB50EA8B1C07}"/>
                  </a:ext>
                </a:extLst>
              </p:cNvPr>
              <p:cNvSpPr/>
              <p:nvPr/>
            </p:nvSpPr>
            <p:spPr>
              <a:xfrm rot="7782167">
                <a:off x="2617478" y="5117376"/>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2" name="等腰三角形 85">
                <a:extLst>
                  <a:ext uri="{FF2B5EF4-FFF2-40B4-BE49-F238E27FC236}">
                    <a16:creationId xmlns:a16="http://schemas.microsoft.com/office/drawing/2014/main" id="{D4119C08-E045-4B0A-8233-BE138F5E2CFF}"/>
                  </a:ext>
                </a:extLst>
              </p:cNvPr>
              <p:cNvSpPr/>
              <p:nvPr/>
            </p:nvSpPr>
            <p:spPr>
              <a:xfrm rot="11418892">
                <a:off x="2930258" y="5019337"/>
                <a:ext cx="641175" cy="5527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50" name="组合 86">
              <a:extLst>
                <a:ext uri="{FF2B5EF4-FFF2-40B4-BE49-F238E27FC236}">
                  <a16:creationId xmlns:a16="http://schemas.microsoft.com/office/drawing/2014/main" id="{14A04EBE-9A9A-4089-9937-69F8F512B706}"/>
                </a:ext>
              </a:extLst>
            </p:cNvPr>
            <p:cNvGrpSpPr/>
            <p:nvPr/>
          </p:nvGrpSpPr>
          <p:grpSpPr>
            <a:xfrm>
              <a:off x="1145730" y="988054"/>
              <a:ext cx="3375137" cy="5184998"/>
              <a:chOff x="716766" y="736383"/>
              <a:chExt cx="3046471" cy="4977948"/>
            </a:xfrm>
            <a:noFill/>
          </p:grpSpPr>
          <p:sp>
            <p:nvSpPr>
              <p:cNvPr id="151" name="等腰三角形 87">
                <a:extLst>
                  <a:ext uri="{FF2B5EF4-FFF2-40B4-BE49-F238E27FC236}">
                    <a16:creationId xmlns:a16="http://schemas.microsoft.com/office/drawing/2014/main" id="{C2E718B6-0C2C-43DC-B1A9-8A40D923D1C2}"/>
                  </a:ext>
                </a:extLst>
              </p:cNvPr>
              <p:cNvSpPr/>
              <p:nvPr/>
            </p:nvSpPr>
            <p:spPr>
              <a:xfrm rot="4162658">
                <a:off x="722645" y="780603"/>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2" name="等腰三角形 88">
                <a:extLst>
                  <a:ext uri="{FF2B5EF4-FFF2-40B4-BE49-F238E27FC236}">
                    <a16:creationId xmlns:a16="http://schemas.microsoft.com/office/drawing/2014/main" id="{E2D6BEAA-41C4-4C37-A057-2F61318E277F}"/>
                  </a:ext>
                </a:extLst>
              </p:cNvPr>
              <p:cNvSpPr/>
              <p:nvPr/>
            </p:nvSpPr>
            <p:spPr>
              <a:xfrm rot="7782167">
                <a:off x="1024508" y="1133980"/>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3" name="等腰三角形 89">
                <a:extLst>
                  <a:ext uri="{FF2B5EF4-FFF2-40B4-BE49-F238E27FC236}">
                    <a16:creationId xmlns:a16="http://schemas.microsoft.com/office/drawing/2014/main" id="{38C974F7-B86D-4330-8462-3C9EAB47AC9C}"/>
                  </a:ext>
                </a:extLst>
              </p:cNvPr>
              <p:cNvSpPr/>
              <p:nvPr/>
            </p:nvSpPr>
            <p:spPr>
              <a:xfrm rot="11457533">
                <a:off x="1325280" y="1043057"/>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4" name="等腰三角形 90">
                <a:extLst>
                  <a:ext uri="{FF2B5EF4-FFF2-40B4-BE49-F238E27FC236}">
                    <a16:creationId xmlns:a16="http://schemas.microsoft.com/office/drawing/2014/main" id="{AAD2D078-B19A-48AF-B8AB-4FF05F619865}"/>
                  </a:ext>
                </a:extLst>
              </p:cNvPr>
              <p:cNvSpPr/>
              <p:nvPr/>
            </p:nvSpPr>
            <p:spPr>
              <a:xfrm rot="7782167">
                <a:off x="1739898" y="1257642"/>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5" name="等腰三角形 91">
                <a:extLst>
                  <a:ext uri="{FF2B5EF4-FFF2-40B4-BE49-F238E27FC236}">
                    <a16:creationId xmlns:a16="http://schemas.microsoft.com/office/drawing/2014/main" id="{544B1834-954E-45AD-B251-DDC57356CA2D}"/>
                  </a:ext>
                </a:extLst>
              </p:cNvPr>
              <p:cNvSpPr/>
              <p:nvPr/>
            </p:nvSpPr>
            <p:spPr>
              <a:xfrm rot="7782167">
                <a:off x="2457105" y="1381302"/>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6" name="等腰三角形 92">
                <a:extLst>
                  <a:ext uri="{FF2B5EF4-FFF2-40B4-BE49-F238E27FC236}">
                    <a16:creationId xmlns:a16="http://schemas.microsoft.com/office/drawing/2014/main" id="{1DDC22D8-B8A5-4294-A592-C8E651768039}"/>
                  </a:ext>
                </a:extLst>
              </p:cNvPr>
              <p:cNvSpPr/>
              <p:nvPr/>
            </p:nvSpPr>
            <p:spPr>
              <a:xfrm rot="11457533">
                <a:off x="2040668" y="1153047"/>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7" name="等腰三角形 93">
                <a:extLst>
                  <a:ext uri="{FF2B5EF4-FFF2-40B4-BE49-F238E27FC236}">
                    <a16:creationId xmlns:a16="http://schemas.microsoft.com/office/drawing/2014/main" id="{65E9BD5B-DD96-485D-A761-AD3D1F0B53D3}"/>
                  </a:ext>
                </a:extLst>
              </p:cNvPr>
              <p:cNvSpPr/>
              <p:nvPr/>
            </p:nvSpPr>
            <p:spPr>
              <a:xfrm rot="11418892">
                <a:off x="2761871" y="1287407"/>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等腰三角形 94">
                <a:extLst>
                  <a:ext uri="{FF2B5EF4-FFF2-40B4-BE49-F238E27FC236}">
                    <a16:creationId xmlns:a16="http://schemas.microsoft.com/office/drawing/2014/main" id="{85855538-4771-4D70-9D0E-D8FDDCA5E2EA}"/>
                  </a:ext>
                </a:extLst>
              </p:cNvPr>
              <p:cNvSpPr/>
              <p:nvPr/>
            </p:nvSpPr>
            <p:spPr>
              <a:xfrm rot="7782167">
                <a:off x="3166281" y="1515454"/>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9" name="等腰三角形 95">
                <a:extLst>
                  <a:ext uri="{FF2B5EF4-FFF2-40B4-BE49-F238E27FC236}">
                    <a16:creationId xmlns:a16="http://schemas.microsoft.com/office/drawing/2014/main" id="{EFCD086C-AFEE-45DB-8B74-9E728F3A0BA2}"/>
                  </a:ext>
                </a:extLst>
              </p:cNvPr>
              <p:cNvSpPr/>
              <p:nvPr/>
            </p:nvSpPr>
            <p:spPr>
              <a:xfrm rot="7782167">
                <a:off x="2707092" y="2045788"/>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0" name="等腰三角形 96">
                <a:extLst>
                  <a:ext uri="{FF2B5EF4-FFF2-40B4-BE49-F238E27FC236}">
                    <a16:creationId xmlns:a16="http://schemas.microsoft.com/office/drawing/2014/main" id="{B22F79D5-D7A8-4AB4-B44E-D062A7B98ABC}"/>
                  </a:ext>
                </a:extLst>
              </p:cNvPr>
              <p:cNvSpPr/>
              <p:nvPr/>
            </p:nvSpPr>
            <p:spPr>
              <a:xfrm rot="11418892">
                <a:off x="3011238" y="1958441"/>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1" name="等腰三角形 97">
                <a:extLst>
                  <a:ext uri="{FF2B5EF4-FFF2-40B4-BE49-F238E27FC236}">
                    <a16:creationId xmlns:a16="http://schemas.microsoft.com/office/drawing/2014/main" id="{65E4A8B0-B73A-4F94-84B2-2573578AEB72}"/>
                  </a:ext>
                </a:extLst>
              </p:cNvPr>
              <p:cNvSpPr/>
              <p:nvPr/>
            </p:nvSpPr>
            <p:spPr>
              <a:xfrm rot="7782167">
                <a:off x="2243349" y="2591275"/>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2" name="等腰三角形 98">
                <a:extLst>
                  <a:ext uri="{FF2B5EF4-FFF2-40B4-BE49-F238E27FC236}">
                    <a16:creationId xmlns:a16="http://schemas.microsoft.com/office/drawing/2014/main" id="{2F3FD354-1590-481A-B183-4E4B773B1246}"/>
                  </a:ext>
                </a:extLst>
              </p:cNvPr>
              <p:cNvSpPr/>
              <p:nvPr/>
            </p:nvSpPr>
            <p:spPr>
              <a:xfrm rot="11418892">
                <a:off x="2550628" y="2479628"/>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3" name="等腰三角形 99">
                <a:extLst>
                  <a:ext uri="{FF2B5EF4-FFF2-40B4-BE49-F238E27FC236}">
                    <a16:creationId xmlns:a16="http://schemas.microsoft.com/office/drawing/2014/main" id="{6916B725-5DD6-4571-9411-36AE1F62C142}"/>
                  </a:ext>
                </a:extLst>
              </p:cNvPr>
              <p:cNvSpPr/>
              <p:nvPr/>
            </p:nvSpPr>
            <p:spPr>
              <a:xfrm rot="7782167">
                <a:off x="1778149" y="3121104"/>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4" name="等腰三角形 100">
                <a:extLst>
                  <a:ext uri="{FF2B5EF4-FFF2-40B4-BE49-F238E27FC236}">
                    <a16:creationId xmlns:a16="http://schemas.microsoft.com/office/drawing/2014/main" id="{CD4FF447-93A4-4DA3-843B-ABBED645AF31}"/>
                  </a:ext>
                </a:extLst>
              </p:cNvPr>
              <p:cNvSpPr/>
              <p:nvPr/>
            </p:nvSpPr>
            <p:spPr>
              <a:xfrm rot="11418892">
                <a:off x="2087622" y="3030021"/>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5" name="等腰三角形 101">
                <a:extLst>
                  <a:ext uri="{FF2B5EF4-FFF2-40B4-BE49-F238E27FC236}">
                    <a16:creationId xmlns:a16="http://schemas.microsoft.com/office/drawing/2014/main" id="{4956851A-05CB-42E7-A76D-45BA3AB1C6CC}"/>
                  </a:ext>
                </a:extLst>
              </p:cNvPr>
              <p:cNvSpPr/>
              <p:nvPr/>
            </p:nvSpPr>
            <p:spPr>
              <a:xfrm rot="7782167">
                <a:off x="1326458" y="3655139"/>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 name="等腰三角形 102">
                <a:extLst>
                  <a:ext uri="{FF2B5EF4-FFF2-40B4-BE49-F238E27FC236}">
                    <a16:creationId xmlns:a16="http://schemas.microsoft.com/office/drawing/2014/main" id="{1A96E971-00E4-4C3A-A2BD-44593794E405}"/>
                  </a:ext>
                </a:extLst>
              </p:cNvPr>
              <p:cNvSpPr/>
              <p:nvPr/>
            </p:nvSpPr>
            <p:spPr>
              <a:xfrm rot="11418892">
                <a:off x="1635931" y="3564056"/>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7" name="等腰三角形 103">
                <a:extLst>
                  <a:ext uri="{FF2B5EF4-FFF2-40B4-BE49-F238E27FC236}">
                    <a16:creationId xmlns:a16="http://schemas.microsoft.com/office/drawing/2014/main" id="{7F94C6C3-237E-4195-9BE2-A8418C5DCC4D}"/>
                  </a:ext>
                </a:extLst>
              </p:cNvPr>
              <p:cNvSpPr/>
              <p:nvPr/>
            </p:nvSpPr>
            <p:spPr>
              <a:xfrm rot="7782167">
                <a:off x="863654" y="4200802"/>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8" name="等腰三角形 104">
                <a:extLst>
                  <a:ext uri="{FF2B5EF4-FFF2-40B4-BE49-F238E27FC236}">
                    <a16:creationId xmlns:a16="http://schemas.microsoft.com/office/drawing/2014/main" id="{65AF3482-C423-4474-9020-C761172C71ED}"/>
                  </a:ext>
                </a:extLst>
              </p:cNvPr>
              <p:cNvSpPr/>
              <p:nvPr/>
            </p:nvSpPr>
            <p:spPr>
              <a:xfrm rot="11418892">
                <a:off x="1173127" y="4095431"/>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9" name="等腰三角形 105">
                <a:extLst>
                  <a:ext uri="{FF2B5EF4-FFF2-40B4-BE49-F238E27FC236}">
                    <a16:creationId xmlns:a16="http://schemas.microsoft.com/office/drawing/2014/main" id="{00F06DCB-65C4-4F9C-B443-CF785FB9A58C}"/>
                  </a:ext>
                </a:extLst>
              </p:cNvPr>
              <p:cNvSpPr/>
              <p:nvPr/>
            </p:nvSpPr>
            <p:spPr>
              <a:xfrm rot="4162658">
                <a:off x="972013" y="1451379"/>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0" name="等腰三角形 106">
                <a:extLst>
                  <a:ext uri="{FF2B5EF4-FFF2-40B4-BE49-F238E27FC236}">
                    <a16:creationId xmlns:a16="http://schemas.microsoft.com/office/drawing/2014/main" id="{ADED8EFE-B922-47ED-AF2A-9C8ECD9EC6EB}"/>
                  </a:ext>
                </a:extLst>
              </p:cNvPr>
              <p:cNvSpPr/>
              <p:nvPr/>
            </p:nvSpPr>
            <p:spPr>
              <a:xfrm rot="7782167">
                <a:off x="1138428" y="4862220"/>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1" name="等腰三角形 107">
                <a:extLst>
                  <a:ext uri="{FF2B5EF4-FFF2-40B4-BE49-F238E27FC236}">
                    <a16:creationId xmlns:a16="http://schemas.microsoft.com/office/drawing/2014/main" id="{CB505268-6EE4-4A5F-97D5-7D823D7E1853}"/>
                  </a:ext>
                </a:extLst>
              </p:cNvPr>
              <p:cNvSpPr/>
              <p:nvPr/>
            </p:nvSpPr>
            <p:spPr>
              <a:xfrm rot="11418892">
                <a:off x="716766" y="4641096"/>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2" name="等腰三角形 108">
                <a:extLst>
                  <a:ext uri="{FF2B5EF4-FFF2-40B4-BE49-F238E27FC236}">
                    <a16:creationId xmlns:a16="http://schemas.microsoft.com/office/drawing/2014/main" id="{C89D461C-FC9A-4880-BFB3-EA76338F0BB4}"/>
                  </a:ext>
                </a:extLst>
              </p:cNvPr>
              <p:cNvSpPr/>
              <p:nvPr/>
            </p:nvSpPr>
            <p:spPr>
              <a:xfrm rot="11418892">
                <a:off x="1465496" y="4778469"/>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3" name="等腰三角形 109">
                <a:extLst>
                  <a:ext uri="{FF2B5EF4-FFF2-40B4-BE49-F238E27FC236}">
                    <a16:creationId xmlns:a16="http://schemas.microsoft.com/office/drawing/2014/main" id="{87C6ED3B-9D78-44C2-9C0C-ECE830A51E8E}"/>
                  </a:ext>
                </a:extLst>
              </p:cNvPr>
              <p:cNvSpPr/>
              <p:nvPr/>
            </p:nvSpPr>
            <p:spPr>
              <a:xfrm rot="7782167">
                <a:off x="1889313" y="4996942"/>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4" name="等腰三角形 110">
                <a:extLst>
                  <a:ext uri="{FF2B5EF4-FFF2-40B4-BE49-F238E27FC236}">
                    <a16:creationId xmlns:a16="http://schemas.microsoft.com/office/drawing/2014/main" id="{882CD223-1E54-4C18-BC1D-9E07387439FC}"/>
                  </a:ext>
                </a:extLst>
              </p:cNvPr>
              <p:cNvSpPr/>
              <p:nvPr/>
            </p:nvSpPr>
            <p:spPr>
              <a:xfrm rot="11418892">
                <a:off x="2202093" y="4898903"/>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5" name="等腰三角形 111">
                <a:extLst>
                  <a:ext uri="{FF2B5EF4-FFF2-40B4-BE49-F238E27FC236}">
                    <a16:creationId xmlns:a16="http://schemas.microsoft.com/office/drawing/2014/main" id="{F5758DFA-BE4D-4F5E-8354-55B993ACF5EA}"/>
                  </a:ext>
                </a:extLst>
              </p:cNvPr>
              <p:cNvSpPr/>
              <p:nvPr/>
            </p:nvSpPr>
            <p:spPr>
              <a:xfrm rot="7782167">
                <a:off x="2617478" y="5117376"/>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6" name="等腰三角形 112">
                <a:extLst>
                  <a:ext uri="{FF2B5EF4-FFF2-40B4-BE49-F238E27FC236}">
                    <a16:creationId xmlns:a16="http://schemas.microsoft.com/office/drawing/2014/main" id="{8A61C267-00DD-4390-82BC-8951A98CB9A0}"/>
                  </a:ext>
                </a:extLst>
              </p:cNvPr>
              <p:cNvSpPr/>
              <p:nvPr/>
            </p:nvSpPr>
            <p:spPr>
              <a:xfrm rot="11418892">
                <a:off x="2930258" y="5019337"/>
                <a:ext cx="641175" cy="552736"/>
              </a:xfrm>
              <a:prstGeom prst="triangl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614936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58"/>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61"/>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0A01C23-D982-4718-BDE3-7C7ACB86CAA6}"/>
              </a:ext>
            </a:extLst>
          </p:cNvPr>
          <p:cNvGrpSpPr/>
          <p:nvPr/>
        </p:nvGrpSpPr>
        <p:grpSpPr>
          <a:xfrm>
            <a:off x="883614" y="1669774"/>
            <a:ext cx="10278030" cy="4736275"/>
            <a:chOff x="116543" y="2486025"/>
            <a:chExt cx="8534400" cy="4371975"/>
          </a:xfrm>
        </p:grpSpPr>
        <p:pic>
          <p:nvPicPr>
            <p:cNvPr id="5" name="Picture 3" descr="C:\Users\DELL\Desktop\PHOTO\1_izQuwClzcsJoCw5ybQC01Q.png">
              <a:extLst>
                <a:ext uri="{FF2B5EF4-FFF2-40B4-BE49-F238E27FC236}">
                  <a16:creationId xmlns:a16="http://schemas.microsoft.com/office/drawing/2014/main" id="{1E781E45-5633-4107-A98B-0B33E3C48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3" y="2486025"/>
              <a:ext cx="8534400" cy="43719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DELL\Desktop\PHOTO\捕获.JPG">
              <a:extLst>
                <a:ext uri="{FF2B5EF4-FFF2-40B4-BE49-F238E27FC236}">
                  <a16:creationId xmlns:a16="http://schemas.microsoft.com/office/drawing/2014/main" id="{25E7A0D1-675B-4F1B-95E1-27D38DC79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841148"/>
              <a:ext cx="4752528" cy="366172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文本框 6">
            <a:extLst>
              <a:ext uri="{FF2B5EF4-FFF2-40B4-BE49-F238E27FC236}">
                <a16:creationId xmlns:a16="http://schemas.microsoft.com/office/drawing/2014/main" id="{B35EFBFB-ACA4-4AD1-A3B2-2C90D8B5FB99}"/>
              </a:ext>
            </a:extLst>
          </p:cNvPr>
          <p:cNvSpPr txBox="1"/>
          <p:nvPr/>
        </p:nvSpPr>
        <p:spPr>
          <a:xfrm>
            <a:off x="1155377" y="882481"/>
            <a:ext cx="8107893" cy="461665"/>
          </a:xfrm>
          <a:prstGeom prst="rect">
            <a:avLst/>
          </a:prstGeom>
          <a:noFill/>
        </p:spPr>
        <p:txBody>
          <a:bodyPr wrap="square" rtlCol="0">
            <a:spAutoFit/>
          </a:bodyPr>
          <a:lstStyle/>
          <a:p>
            <a:r>
              <a:rPr lang="en-US" altLang="zh-CN" sz="2400" b="1" dirty="0"/>
              <a:t>Step One: Finding all the faces(HOG) </a:t>
            </a:r>
            <a:endParaRPr lang="zh-CN" altLang="en-US" sz="2400" b="1" dirty="0"/>
          </a:p>
        </p:txBody>
      </p:sp>
      <p:sp>
        <p:nvSpPr>
          <p:cNvPr id="8" name="文本框 7">
            <a:extLst>
              <a:ext uri="{FF2B5EF4-FFF2-40B4-BE49-F238E27FC236}">
                <a16:creationId xmlns:a16="http://schemas.microsoft.com/office/drawing/2014/main" id="{014F005C-CEC4-4B0D-B17A-ACD6822FE1DC}"/>
              </a:ext>
            </a:extLst>
          </p:cNvPr>
          <p:cNvSpPr txBox="1"/>
          <p:nvPr/>
        </p:nvSpPr>
        <p:spPr>
          <a:xfrm>
            <a:off x="1163469" y="556112"/>
            <a:ext cx="4849705" cy="400110"/>
          </a:xfrm>
          <a:prstGeom prst="rect">
            <a:avLst/>
          </a:prstGeom>
          <a:noFill/>
        </p:spPr>
        <p:txBody>
          <a:bodyPr wrap="square" rtlCol="0">
            <a:spAutoFit/>
          </a:bodyPr>
          <a:lstStyle/>
          <a:p>
            <a:r>
              <a:rPr lang="en-US" altLang="zh-CN" sz="2000" dirty="0"/>
              <a:t>Main Algorithm &amp; Technology</a:t>
            </a:r>
            <a:endParaRPr lang="zh-CN" altLang="en-US" sz="2000" dirty="0"/>
          </a:p>
        </p:txBody>
      </p:sp>
      <p:grpSp>
        <p:nvGrpSpPr>
          <p:cNvPr id="9" name="组合 8">
            <a:extLst>
              <a:ext uri="{FF2B5EF4-FFF2-40B4-BE49-F238E27FC236}">
                <a16:creationId xmlns:a16="http://schemas.microsoft.com/office/drawing/2014/main" id="{7D9E6534-6728-4004-B714-CF3EAE90C9DA}"/>
              </a:ext>
            </a:extLst>
          </p:cNvPr>
          <p:cNvGrpSpPr/>
          <p:nvPr/>
        </p:nvGrpSpPr>
        <p:grpSpPr>
          <a:xfrm>
            <a:off x="375127" y="348475"/>
            <a:ext cx="720884" cy="1107446"/>
            <a:chOff x="716766" y="736383"/>
            <a:chExt cx="3046471" cy="4977948"/>
          </a:xfrm>
          <a:noFill/>
        </p:grpSpPr>
        <p:sp>
          <p:nvSpPr>
            <p:cNvPr id="10" name="等腰三角形 9">
              <a:extLst>
                <a:ext uri="{FF2B5EF4-FFF2-40B4-BE49-F238E27FC236}">
                  <a16:creationId xmlns:a16="http://schemas.microsoft.com/office/drawing/2014/main" id="{D6EFA463-0609-4190-8D94-94AC86C91302}"/>
                </a:ext>
              </a:extLst>
            </p:cNvPr>
            <p:cNvSpPr/>
            <p:nvPr/>
          </p:nvSpPr>
          <p:spPr>
            <a:xfrm rot="4162658">
              <a:off x="722645" y="7806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C8009CB7-81D1-4D64-9627-114E97671302}"/>
                </a:ext>
              </a:extLst>
            </p:cNvPr>
            <p:cNvSpPr/>
            <p:nvPr/>
          </p:nvSpPr>
          <p:spPr>
            <a:xfrm rot="7782167">
              <a:off x="1024508" y="113398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ACC8122B-A16F-4E4F-9A39-83C1414A478C}"/>
                </a:ext>
              </a:extLst>
            </p:cNvPr>
            <p:cNvSpPr/>
            <p:nvPr/>
          </p:nvSpPr>
          <p:spPr>
            <a:xfrm rot="11457533">
              <a:off x="1325280" y="104305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2AA5FBE-16B7-4EF4-AE5F-AFCBD819B9DF}"/>
                </a:ext>
              </a:extLst>
            </p:cNvPr>
            <p:cNvSpPr/>
            <p:nvPr/>
          </p:nvSpPr>
          <p:spPr>
            <a:xfrm rot="7782167">
              <a:off x="1739898" y="12576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20B1B004-4360-4E79-BB45-1E10D403A111}"/>
                </a:ext>
              </a:extLst>
            </p:cNvPr>
            <p:cNvSpPr/>
            <p:nvPr/>
          </p:nvSpPr>
          <p:spPr>
            <a:xfrm rot="7782167">
              <a:off x="2457105" y="13813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A6B70207-67F1-4543-A699-61DED570254E}"/>
                </a:ext>
              </a:extLst>
            </p:cNvPr>
            <p:cNvSpPr/>
            <p:nvPr/>
          </p:nvSpPr>
          <p:spPr>
            <a:xfrm rot="11457533">
              <a:off x="2040668" y="115304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3F7C716D-98D9-428E-9A59-BF95A37DB0BC}"/>
                </a:ext>
              </a:extLst>
            </p:cNvPr>
            <p:cNvSpPr/>
            <p:nvPr/>
          </p:nvSpPr>
          <p:spPr>
            <a:xfrm rot="11418892">
              <a:off x="2761871" y="128740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DA6C21CA-B36C-4059-B498-396D1CE3A4C8}"/>
                </a:ext>
              </a:extLst>
            </p:cNvPr>
            <p:cNvSpPr/>
            <p:nvPr/>
          </p:nvSpPr>
          <p:spPr>
            <a:xfrm rot="7782167">
              <a:off x="3166281" y="151545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74D85DF5-08A4-484A-9805-3681FC846335}"/>
                </a:ext>
              </a:extLst>
            </p:cNvPr>
            <p:cNvSpPr/>
            <p:nvPr/>
          </p:nvSpPr>
          <p:spPr>
            <a:xfrm rot="7782167">
              <a:off x="2707092" y="204578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EEE74C28-5E23-4608-896A-19E26B0EE081}"/>
                </a:ext>
              </a:extLst>
            </p:cNvPr>
            <p:cNvSpPr/>
            <p:nvPr/>
          </p:nvSpPr>
          <p:spPr>
            <a:xfrm rot="11418892">
              <a:off x="3011238" y="195844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524203F0-50E9-4351-A8B2-4B90A2B830DB}"/>
                </a:ext>
              </a:extLst>
            </p:cNvPr>
            <p:cNvSpPr/>
            <p:nvPr/>
          </p:nvSpPr>
          <p:spPr>
            <a:xfrm rot="7782167">
              <a:off x="2243349" y="2591275"/>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6F0D20A-B6CA-414C-98D8-20AC546BC2C3}"/>
                </a:ext>
              </a:extLst>
            </p:cNvPr>
            <p:cNvSpPr/>
            <p:nvPr/>
          </p:nvSpPr>
          <p:spPr>
            <a:xfrm rot="11418892">
              <a:off x="2550628" y="2479628"/>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9CB76269-8BDD-419D-9B26-CE490590FE2C}"/>
                </a:ext>
              </a:extLst>
            </p:cNvPr>
            <p:cNvSpPr/>
            <p:nvPr/>
          </p:nvSpPr>
          <p:spPr>
            <a:xfrm rot="7782167">
              <a:off x="1778149" y="3121104"/>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21861B23-D03E-42A3-8BB6-2D19A435D6B1}"/>
                </a:ext>
              </a:extLst>
            </p:cNvPr>
            <p:cNvSpPr/>
            <p:nvPr/>
          </p:nvSpPr>
          <p:spPr>
            <a:xfrm rot="11418892">
              <a:off x="2087622" y="303002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53916BED-24BF-4EB7-A72A-83F701A3304B}"/>
                </a:ext>
              </a:extLst>
            </p:cNvPr>
            <p:cNvSpPr/>
            <p:nvPr/>
          </p:nvSpPr>
          <p:spPr>
            <a:xfrm rot="7782167">
              <a:off x="1326458" y="365513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AC4AD386-35F2-4958-BB58-E8519C0C871E}"/>
                </a:ext>
              </a:extLst>
            </p:cNvPr>
            <p:cNvSpPr/>
            <p:nvPr/>
          </p:nvSpPr>
          <p:spPr>
            <a:xfrm rot="11418892">
              <a:off x="1635931" y="356405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25DA8DF3-ABC8-459A-B917-5F885B182A2C}"/>
                </a:ext>
              </a:extLst>
            </p:cNvPr>
            <p:cNvSpPr/>
            <p:nvPr/>
          </p:nvSpPr>
          <p:spPr>
            <a:xfrm rot="7782167">
              <a:off x="863654" y="420080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45B59596-E7DC-405F-8315-46CA91EC426E}"/>
                </a:ext>
              </a:extLst>
            </p:cNvPr>
            <p:cNvSpPr/>
            <p:nvPr/>
          </p:nvSpPr>
          <p:spPr>
            <a:xfrm rot="11418892">
              <a:off x="1173127" y="4095431"/>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2BE790EE-45F4-4014-AA09-D5359C71F8F8}"/>
                </a:ext>
              </a:extLst>
            </p:cNvPr>
            <p:cNvSpPr/>
            <p:nvPr/>
          </p:nvSpPr>
          <p:spPr>
            <a:xfrm rot="4162658">
              <a:off x="972013" y="145137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D5CE46D8-2000-4149-9679-049A532A4FEA}"/>
                </a:ext>
              </a:extLst>
            </p:cNvPr>
            <p:cNvSpPr/>
            <p:nvPr/>
          </p:nvSpPr>
          <p:spPr>
            <a:xfrm rot="7782167">
              <a:off x="1138428" y="4862220"/>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82FC6F24-4D25-4DC3-B6D8-B3A306D3FF1C}"/>
                </a:ext>
              </a:extLst>
            </p:cNvPr>
            <p:cNvSpPr/>
            <p:nvPr/>
          </p:nvSpPr>
          <p:spPr>
            <a:xfrm rot="11418892">
              <a:off x="716766" y="464109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2E68DF23-9B0C-43FF-86D1-B19BBE66A7E9}"/>
                </a:ext>
              </a:extLst>
            </p:cNvPr>
            <p:cNvSpPr/>
            <p:nvPr/>
          </p:nvSpPr>
          <p:spPr>
            <a:xfrm rot="11418892">
              <a:off x="1465496" y="4778469"/>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50243AC2-307D-4DC1-8491-448E01536C43}"/>
                </a:ext>
              </a:extLst>
            </p:cNvPr>
            <p:cNvSpPr/>
            <p:nvPr/>
          </p:nvSpPr>
          <p:spPr>
            <a:xfrm rot="7782167">
              <a:off x="1889313" y="4996942"/>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5196D309-A9C1-4C3E-9AB4-83BCF2BA2449}"/>
                </a:ext>
              </a:extLst>
            </p:cNvPr>
            <p:cNvSpPr/>
            <p:nvPr/>
          </p:nvSpPr>
          <p:spPr>
            <a:xfrm rot="11418892">
              <a:off x="2202093" y="4898903"/>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62527360-6ED9-493E-83D4-73246FC11AE1}"/>
                </a:ext>
              </a:extLst>
            </p:cNvPr>
            <p:cNvSpPr/>
            <p:nvPr/>
          </p:nvSpPr>
          <p:spPr>
            <a:xfrm rot="7782167">
              <a:off x="2617478" y="5117376"/>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49DB1009-AA83-411A-AA89-CAE9FF94A6C0}"/>
                </a:ext>
              </a:extLst>
            </p:cNvPr>
            <p:cNvSpPr/>
            <p:nvPr/>
          </p:nvSpPr>
          <p:spPr>
            <a:xfrm rot="11418892">
              <a:off x="2930258" y="5019337"/>
              <a:ext cx="641175" cy="552736"/>
            </a:xfrm>
            <a:prstGeom prs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81617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4">
      <a:dk1>
        <a:srgbClr val="000000"/>
      </a:dk1>
      <a:lt1>
        <a:srgbClr val="FFFFFF"/>
      </a:lt1>
      <a:dk2>
        <a:srgbClr val="F1B015"/>
      </a:dk2>
      <a:lt2>
        <a:srgbClr val="FF7F01"/>
      </a:lt2>
      <a:accent1>
        <a:srgbClr val="00BFC3"/>
      </a:accent1>
      <a:accent2>
        <a:srgbClr val="0096FF"/>
      </a:accent2>
      <a:accent3>
        <a:srgbClr val="FBEC85"/>
      </a:accent3>
      <a:accent4>
        <a:srgbClr val="D2C2F1"/>
      </a:accent4>
      <a:accent5>
        <a:srgbClr val="DA5AF4"/>
      </a:accent5>
      <a:accent6>
        <a:srgbClr val="9D09D1"/>
      </a:accent6>
      <a:hlink>
        <a:srgbClr val="1286C9"/>
      </a:hlink>
      <a:folHlink>
        <a:srgbClr val="A8C2E7"/>
      </a:folHlink>
    </a:clrScheme>
    <a:fontScheme name="Century Gothic">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1977</TotalTime>
  <Words>827</Words>
  <Application>Microsoft Macintosh PowerPoint</Application>
  <PresentationFormat>宽屏</PresentationFormat>
  <Paragraphs>196</Paragraphs>
  <Slides>29</Slides>
  <Notes>9</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等线</vt:lpstr>
      <vt:lpstr>宋体</vt:lpstr>
      <vt:lpstr>Microsoft YaHei</vt:lpstr>
      <vt:lpstr>Microsoft YaHei</vt:lpstr>
      <vt:lpstr>Roboto</vt:lpstr>
      <vt:lpstr>Arial</vt:lpstr>
      <vt:lpstr>Calibri</vt:lpstr>
      <vt:lpstr>Century Gothic</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Microsoft Office 用户</cp:lastModifiedBy>
  <cp:revision>290</cp:revision>
  <dcterms:created xsi:type="dcterms:W3CDTF">2015-10-12T02:05:46Z</dcterms:created>
  <dcterms:modified xsi:type="dcterms:W3CDTF">2018-08-17T09:06:34Z</dcterms:modified>
</cp:coreProperties>
</file>